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776A59-71B0-48A1-BA9A-F1F6CCE7E7B8}" v="1" dt="2022-06-25T09:12:05.987"/>
    <p1510:client id="{A5B861F7-5BB1-4596-A8E8-F7CBCEFFFB6F}" v="67" dt="2022-06-25T09:13:02.421"/>
    <p1510:client id="{F7B059BC-AEA3-4467-A94F-1698A3E0BE2A}" v="19" dt="2022-06-25T09:11:29.4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ana Kovačević Miškić" userId="S::milana.kovacevic@skole.hr::291bb5cb-a0df-4518-8d65-ae914913d787" providerId="AD" clId="Web-{8A776A59-71B0-48A1-BA9A-F1F6CCE7E7B8}"/>
    <pc:docChg chg="modSld">
      <pc:chgData name="Milana Kovačević Miškić" userId="S::milana.kovacevic@skole.hr::291bb5cb-a0df-4518-8d65-ae914913d787" providerId="AD" clId="Web-{8A776A59-71B0-48A1-BA9A-F1F6CCE7E7B8}" dt="2022-06-25T09:12:06.002" v="1" actId="20577"/>
      <pc:docMkLst>
        <pc:docMk/>
      </pc:docMkLst>
      <pc:sldChg chg="modSp">
        <pc:chgData name="Milana Kovačević Miškić" userId="S::milana.kovacevic@skole.hr::291bb5cb-a0df-4518-8d65-ae914913d787" providerId="AD" clId="Web-{8A776A59-71B0-48A1-BA9A-F1F6CCE7E7B8}" dt="2022-06-25T09:12:06.002" v="1" actId="20577"/>
        <pc:sldMkLst>
          <pc:docMk/>
          <pc:sldMk cId="1551640612" sldId="261"/>
        </pc:sldMkLst>
        <pc:spChg chg="mod">
          <ac:chgData name="Milana Kovačević Miškić" userId="S::milana.kovacevic@skole.hr::291bb5cb-a0df-4518-8d65-ae914913d787" providerId="AD" clId="Web-{8A776A59-71B0-48A1-BA9A-F1F6CCE7E7B8}" dt="2022-06-25T09:12:06.002" v="1" actId="20577"/>
          <ac:spMkLst>
            <pc:docMk/>
            <pc:sldMk cId="1551640612" sldId="261"/>
            <ac:spMk id="3" creationId="{14F0423E-45E2-4347-962C-1A6471C542D9}"/>
          </ac:spMkLst>
        </pc:spChg>
      </pc:sldChg>
    </pc:docChg>
  </pc:docChgLst>
  <pc:docChgLst>
    <pc:chgData name="Milana Kovačević Miškić" userId="S::milana.kovacevic@skole.hr::291bb5cb-a0df-4518-8d65-ae914913d787" providerId="AD" clId="Web-{F7B059BC-AEA3-4467-A94F-1698A3E0BE2A}"/>
    <pc:docChg chg="modSld">
      <pc:chgData name="Milana Kovačević Miškić" userId="S::milana.kovacevic@skole.hr::291bb5cb-a0df-4518-8d65-ae914913d787" providerId="AD" clId="Web-{F7B059BC-AEA3-4467-A94F-1698A3E0BE2A}" dt="2022-06-25T09:11:29.402" v="18" actId="20577"/>
      <pc:docMkLst>
        <pc:docMk/>
      </pc:docMkLst>
      <pc:sldChg chg="modSp">
        <pc:chgData name="Milana Kovačević Miškić" userId="S::milana.kovacevic@skole.hr::291bb5cb-a0df-4518-8d65-ae914913d787" providerId="AD" clId="Web-{F7B059BC-AEA3-4467-A94F-1698A3E0BE2A}" dt="2022-06-25T09:11:29.402" v="18" actId="20577"/>
        <pc:sldMkLst>
          <pc:docMk/>
          <pc:sldMk cId="3263615066" sldId="259"/>
        </pc:sldMkLst>
        <pc:spChg chg="mod">
          <ac:chgData name="Milana Kovačević Miškić" userId="S::milana.kovacevic@skole.hr::291bb5cb-a0df-4518-8d65-ae914913d787" providerId="AD" clId="Web-{F7B059BC-AEA3-4467-A94F-1698A3E0BE2A}" dt="2022-06-25T09:11:29.402" v="18" actId="20577"/>
          <ac:spMkLst>
            <pc:docMk/>
            <pc:sldMk cId="3263615066" sldId="259"/>
            <ac:spMk id="3" creationId="{B83F6996-05CE-4CC8-AF50-F45121E137A9}"/>
          </ac:spMkLst>
        </pc:spChg>
      </pc:sldChg>
    </pc:docChg>
  </pc:docChgLst>
  <pc:docChgLst>
    <pc:chgData name="Sanda Tomažič-Vukas" userId="fa2e0a8be6a623d7" providerId="LiveId" clId="{7BC0FC0F-5176-4F9E-8391-F052D8BFE5F5}"/>
    <pc:docChg chg="undo custSel addSld modSld sldOrd">
      <pc:chgData name="Sanda Tomažič-Vukas" userId="fa2e0a8be6a623d7" providerId="LiveId" clId="{7BC0FC0F-5176-4F9E-8391-F052D8BFE5F5}" dt="2022-06-25T07:50:33.985" v="3365" actId="20577"/>
      <pc:docMkLst>
        <pc:docMk/>
      </pc:docMkLst>
      <pc:sldChg chg="modSp">
        <pc:chgData name="Sanda Tomažič-Vukas" userId="fa2e0a8be6a623d7" providerId="LiveId" clId="{7BC0FC0F-5176-4F9E-8391-F052D8BFE5F5}" dt="2022-06-25T05:52:18.052" v="298" actId="20577"/>
        <pc:sldMkLst>
          <pc:docMk/>
          <pc:sldMk cId="3601082625" sldId="256"/>
        </pc:sldMkLst>
        <pc:spChg chg="mod">
          <ac:chgData name="Sanda Tomažič-Vukas" userId="fa2e0a8be6a623d7" providerId="LiveId" clId="{7BC0FC0F-5176-4F9E-8391-F052D8BFE5F5}" dt="2022-06-25T05:52:18.052" v="298" actId="20577"/>
          <ac:spMkLst>
            <pc:docMk/>
            <pc:sldMk cId="3601082625" sldId="256"/>
            <ac:spMk id="3" creationId="{00000000-0000-0000-0000-000000000000}"/>
          </ac:spMkLst>
        </pc:spChg>
      </pc:sldChg>
      <pc:sldChg chg="modSp">
        <pc:chgData name="Sanda Tomažič-Vukas" userId="fa2e0a8be6a623d7" providerId="LiveId" clId="{7BC0FC0F-5176-4F9E-8391-F052D8BFE5F5}" dt="2022-06-25T06:22:11.965" v="1672" actId="20577"/>
        <pc:sldMkLst>
          <pc:docMk/>
          <pc:sldMk cId="3080872140" sldId="257"/>
        </pc:sldMkLst>
        <pc:spChg chg="mod">
          <ac:chgData name="Sanda Tomažič-Vukas" userId="fa2e0a8be6a623d7" providerId="LiveId" clId="{7BC0FC0F-5176-4F9E-8391-F052D8BFE5F5}" dt="2022-06-25T06:22:11.965" v="1672" actId="20577"/>
          <ac:spMkLst>
            <pc:docMk/>
            <pc:sldMk cId="3080872140" sldId="257"/>
            <ac:spMk id="3" creationId="{101E149B-2FBC-402E-83D1-C5F62C56E627}"/>
          </ac:spMkLst>
        </pc:spChg>
      </pc:sldChg>
      <pc:sldChg chg="modSp ord modAnim">
        <pc:chgData name="Sanda Tomažič-Vukas" userId="fa2e0a8be6a623d7" providerId="LiveId" clId="{7BC0FC0F-5176-4F9E-8391-F052D8BFE5F5}" dt="2022-06-25T06:30:47.512" v="2264" actId="20577"/>
        <pc:sldMkLst>
          <pc:docMk/>
          <pc:sldMk cId="245631712" sldId="258"/>
        </pc:sldMkLst>
        <pc:spChg chg="mod">
          <ac:chgData name="Sanda Tomažič-Vukas" userId="fa2e0a8be6a623d7" providerId="LiveId" clId="{7BC0FC0F-5176-4F9E-8391-F052D8BFE5F5}" dt="2022-06-25T06:28:56.509" v="1867" actId="255"/>
          <ac:spMkLst>
            <pc:docMk/>
            <pc:sldMk cId="245631712" sldId="258"/>
            <ac:spMk id="4" creationId="{2287034B-B5D9-45CC-B7C2-4CB55C53083B}"/>
          </ac:spMkLst>
        </pc:spChg>
        <pc:spChg chg="mod">
          <ac:chgData name="Sanda Tomažič-Vukas" userId="fa2e0a8be6a623d7" providerId="LiveId" clId="{7BC0FC0F-5176-4F9E-8391-F052D8BFE5F5}" dt="2022-06-25T06:30:47.512" v="2264" actId="20577"/>
          <ac:spMkLst>
            <pc:docMk/>
            <pc:sldMk cId="245631712" sldId="258"/>
            <ac:spMk id="6" creationId="{3E790DB2-0EF9-421D-B9EB-0CC0CC509C04}"/>
          </ac:spMkLst>
        </pc:spChg>
      </pc:sldChg>
      <pc:sldChg chg="modSp ord">
        <pc:chgData name="Sanda Tomažič-Vukas" userId="fa2e0a8be6a623d7" providerId="LiveId" clId="{7BC0FC0F-5176-4F9E-8391-F052D8BFE5F5}" dt="2022-06-25T07:49:07.404" v="3323" actId="20577"/>
        <pc:sldMkLst>
          <pc:docMk/>
          <pc:sldMk cId="3263615066" sldId="259"/>
        </pc:sldMkLst>
        <pc:spChg chg="mod">
          <ac:chgData name="Sanda Tomažič-Vukas" userId="fa2e0a8be6a623d7" providerId="LiveId" clId="{7BC0FC0F-5176-4F9E-8391-F052D8BFE5F5}" dt="2022-06-25T06:30:03.789" v="2177" actId="1076"/>
          <ac:spMkLst>
            <pc:docMk/>
            <pc:sldMk cId="3263615066" sldId="259"/>
            <ac:spMk id="2" creationId="{7F2AA62F-7B46-405F-B13E-1B6861F4A16A}"/>
          </ac:spMkLst>
        </pc:spChg>
        <pc:spChg chg="mod">
          <ac:chgData name="Sanda Tomažič-Vukas" userId="fa2e0a8be6a623d7" providerId="LiveId" clId="{7BC0FC0F-5176-4F9E-8391-F052D8BFE5F5}" dt="2022-06-25T07:49:07.404" v="3323" actId="20577"/>
          <ac:spMkLst>
            <pc:docMk/>
            <pc:sldMk cId="3263615066" sldId="259"/>
            <ac:spMk id="3" creationId="{B83F6996-05CE-4CC8-AF50-F45121E137A9}"/>
          </ac:spMkLst>
        </pc:spChg>
      </pc:sldChg>
      <pc:sldChg chg="modSp">
        <pc:chgData name="Sanda Tomažič-Vukas" userId="fa2e0a8be6a623d7" providerId="LiveId" clId="{7BC0FC0F-5176-4F9E-8391-F052D8BFE5F5}" dt="2022-06-25T07:48:36.331" v="3317" actId="27636"/>
        <pc:sldMkLst>
          <pc:docMk/>
          <pc:sldMk cId="3484225185" sldId="260"/>
        </pc:sldMkLst>
        <pc:spChg chg="mod">
          <ac:chgData name="Sanda Tomažič-Vukas" userId="fa2e0a8be6a623d7" providerId="LiveId" clId="{7BC0FC0F-5176-4F9E-8391-F052D8BFE5F5}" dt="2022-06-25T05:49:27.894" v="196" actId="255"/>
          <ac:spMkLst>
            <pc:docMk/>
            <pc:sldMk cId="3484225185" sldId="260"/>
            <ac:spMk id="2" creationId="{73D57539-A3AA-4F36-8B76-076ABEEA3CB9}"/>
          </ac:spMkLst>
        </pc:spChg>
        <pc:spChg chg="mod">
          <ac:chgData name="Sanda Tomažič-Vukas" userId="fa2e0a8be6a623d7" providerId="LiveId" clId="{7BC0FC0F-5176-4F9E-8391-F052D8BFE5F5}" dt="2022-06-25T06:31:20.382" v="2265" actId="255"/>
          <ac:spMkLst>
            <pc:docMk/>
            <pc:sldMk cId="3484225185" sldId="260"/>
            <ac:spMk id="3" creationId="{3FA8108C-EE25-4EAD-8C1D-4773FB9AC934}"/>
          </ac:spMkLst>
        </pc:spChg>
        <pc:spChg chg="mod">
          <ac:chgData name="Sanda Tomažič-Vukas" userId="fa2e0a8be6a623d7" providerId="LiveId" clId="{7BC0FC0F-5176-4F9E-8391-F052D8BFE5F5}" dt="2022-06-25T07:48:36.331" v="3317" actId="27636"/>
          <ac:spMkLst>
            <pc:docMk/>
            <pc:sldMk cId="3484225185" sldId="260"/>
            <ac:spMk id="4" creationId="{973016B3-3713-444F-ADAB-7214F327D3B6}"/>
          </ac:spMkLst>
        </pc:spChg>
      </pc:sldChg>
      <pc:sldChg chg="modSp new add">
        <pc:chgData name="Sanda Tomažič-Vukas" userId="fa2e0a8be6a623d7" providerId="LiveId" clId="{7BC0FC0F-5176-4F9E-8391-F052D8BFE5F5}" dt="2022-06-25T07:36:50.872" v="2297" actId="20577"/>
        <pc:sldMkLst>
          <pc:docMk/>
          <pc:sldMk cId="1551640612" sldId="261"/>
        </pc:sldMkLst>
        <pc:spChg chg="mod">
          <ac:chgData name="Sanda Tomažič-Vukas" userId="fa2e0a8be6a623d7" providerId="LiveId" clId="{7BC0FC0F-5176-4F9E-8391-F052D8BFE5F5}" dt="2022-06-25T06:11:21.407" v="1225" actId="20577"/>
          <ac:spMkLst>
            <pc:docMk/>
            <pc:sldMk cId="1551640612" sldId="261"/>
            <ac:spMk id="2" creationId="{F3DFD7E6-4396-4FD1-BED6-539FB0722017}"/>
          </ac:spMkLst>
        </pc:spChg>
        <pc:spChg chg="mod">
          <ac:chgData name="Sanda Tomažič-Vukas" userId="fa2e0a8be6a623d7" providerId="LiveId" clId="{7BC0FC0F-5176-4F9E-8391-F052D8BFE5F5}" dt="2022-06-25T07:36:50.872" v="2297" actId="20577"/>
          <ac:spMkLst>
            <pc:docMk/>
            <pc:sldMk cId="1551640612" sldId="261"/>
            <ac:spMk id="3" creationId="{14F0423E-45E2-4347-962C-1A6471C542D9}"/>
          </ac:spMkLst>
        </pc:spChg>
      </pc:sldChg>
      <pc:sldChg chg="modSp new add ord">
        <pc:chgData name="Sanda Tomažič-Vukas" userId="fa2e0a8be6a623d7" providerId="LiveId" clId="{7BC0FC0F-5176-4F9E-8391-F052D8BFE5F5}" dt="2022-06-25T07:50:33.985" v="3365" actId="20577"/>
        <pc:sldMkLst>
          <pc:docMk/>
          <pc:sldMk cId="4064587293" sldId="262"/>
        </pc:sldMkLst>
        <pc:spChg chg="mod">
          <ac:chgData name="Sanda Tomažič-Vukas" userId="fa2e0a8be6a623d7" providerId="LiveId" clId="{7BC0FC0F-5176-4F9E-8391-F052D8BFE5F5}" dt="2022-06-25T07:38:20.071" v="2370" actId="5793"/>
          <ac:spMkLst>
            <pc:docMk/>
            <pc:sldMk cId="4064587293" sldId="262"/>
            <ac:spMk id="2" creationId="{DE38CB2B-066A-48E5-88C7-D2F93EE63D57}"/>
          </ac:spMkLst>
        </pc:spChg>
        <pc:spChg chg="mod">
          <ac:chgData name="Sanda Tomažič-Vukas" userId="fa2e0a8be6a623d7" providerId="LiveId" clId="{7BC0FC0F-5176-4F9E-8391-F052D8BFE5F5}" dt="2022-06-25T07:50:33.985" v="3365" actId="20577"/>
          <ac:spMkLst>
            <pc:docMk/>
            <pc:sldMk cId="4064587293" sldId="262"/>
            <ac:spMk id="3" creationId="{B4AA3601-CAAF-4BCC-B39D-229EDB37C102}"/>
          </ac:spMkLst>
        </pc:spChg>
      </pc:sldChg>
    </pc:docChg>
  </pc:docChgLst>
  <pc:docChgLst>
    <pc:chgData name="Milana Kovačević Miškić" userId="S::milana.kovacevic@skole.hr::291bb5cb-a0df-4518-8d65-ae914913d787" providerId="AD" clId="Web-{A5B861F7-5BB1-4596-A8E8-F7CBCEFFFB6F}"/>
    <pc:docChg chg="modSld">
      <pc:chgData name="Milana Kovačević Miškić" userId="S::milana.kovacevic@skole.hr::291bb5cb-a0df-4518-8d65-ae914913d787" providerId="AD" clId="Web-{A5B861F7-5BB1-4596-A8E8-F7CBCEFFFB6F}" dt="2022-06-25T09:13:02.421" v="70" actId="20577"/>
      <pc:docMkLst>
        <pc:docMk/>
      </pc:docMkLst>
      <pc:sldChg chg="modSp">
        <pc:chgData name="Milana Kovačević Miškić" userId="S::milana.kovacevic@skole.hr::291bb5cb-a0df-4518-8d65-ae914913d787" providerId="AD" clId="Web-{A5B861F7-5BB1-4596-A8E8-F7CBCEFFFB6F}" dt="2022-06-25T09:13:02.421" v="70" actId="20577"/>
        <pc:sldMkLst>
          <pc:docMk/>
          <pc:sldMk cId="1551640612" sldId="261"/>
        </pc:sldMkLst>
        <pc:spChg chg="mod">
          <ac:chgData name="Milana Kovačević Miškić" userId="S::milana.kovacevic@skole.hr::291bb5cb-a0df-4518-8d65-ae914913d787" providerId="AD" clId="Web-{A5B861F7-5BB1-4596-A8E8-F7CBCEFFFB6F}" dt="2022-06-25T09:13:02.421" v="70" actId="20577"/>
          <ac:spMkLst>
            <pc:docMk/>
            <pc:sldMk cId="1551640612" sldId="261"/>
            <ac:spMk id="3" creationId="{14F0423E-45E2-4347-962C-1A6471C542D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err="1"/>
              <a:t>Tanjenje</a:t>
            </a:r>
            <a:r>
              <a:rPr lang="en-US"/>
              <a:t> </a:t>
            </a:r>
            <a:r>
              <a:rPr lang="en-US" err="1"/>
              <a:t>ili</a:t>
            </a:r>
            <a:r>
              <a:rPr lang="en-US"/>
              <a:t> </a:t>
            </a:r>
            <a:r>
              <a:rPr lang="en-US" err="1"/>
              <a:t>efiliranje</a:t>
            </a:r>
            <a:r>
              <a:rPr lang="en-US"/>
              <a:t> </a:t>
            </a:r>
            <a:r>
              <a:rPr lang="en-US" err="1"/>
              <a:t>kose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74878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endParaRPr lang="hr-HR"/>
          </a:p>
          <a:p>
            <a:r>
              <a:rPr lang="hr-HR"/>
              <a:t>2. razred</a:t>
            </a:r>
          </a:p>
          <a:p>
            <a:r>
              <a:rPr lang="hr-HR"/>
              <a:t>TEHNOLOGIJA FRIZERSTVA</a:t>
            </a:r>
          </a:p>
          <a:p>
            <a:endParaRPr lang="hr-HR"/>
          </a:p>
          <a:p>
            <a:r>
              <a:rPr lang="hr-HR" sz="1000"/>
              <a:t>SANDA TOMAŽIČ-VUKAS</a:t>
            </a:r>
          </a:p>
          <a:p>
            <a:endParaRPr lang="en-US" err="1"/>
          </a:p>
        </p:txBody>
      </p:sp>
    </p:spTree>
    <p:extLst>
      <p:ext uri="{BB962C8B-B14F-4D97-AF65-F5344CB8AC3E}">
        <p14:creationId xmlns:p14="http://schemas.microsoft.com/office/powerpoint/2010/main" val="3601082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DFD7E6-4396-4FD1-BED6-539FB0722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CILJEVI: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F0423E-45E2-4347-962C-1A6471C54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39309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endParaRPr lang="hr-HR" sz="2800">
              <a:ea typeface="+mn-lt"/>
              <a:cs typeface="+mn-lt"/>
            </a:endParaRPr>
          </a:p>
          <a:p>
            <a:pPr marL="383540" indent="-383540"/>
            <a:r>
              <a:rPr lang="hr-HR" sz="2800">
                <a:ea typeface="+mn-lt"/>
                <a:cs typeface="+mn-lt"/>
              </a:rPr>
              <a:t>učenik razlikuje tehnike tanjenja kose</a:t>
            </a:r>
            <a:endParaRPr lang="en-US" sz="2800">
              <a:ea typeface="+mn-lt"/>
              <a:cs typeface="+mn-lt"/>
            </a:endParaRPr>
          </a:p>
          <a:p>
            <a:pPr marL="383540" indent="-383540"/>
            <a:r>
              <a:rPr lang="hr-HR" sz="2800">
                <a:ea typeface="+mn-lt"/>
                <a:cs typeface="+mn-lt"/>
              </a:rPr>
              <a:t>učenik razlikuje učinke postignute različitim alatima za tanjenje kose</a:t>
            </a:r>
            <a:endParaRPr lang="en-US" sz="2800">
              <a:ea typeface="+mn-lt"/>
              <a:cs typeface="+mn-lt"/>
            </a:endParaRPr>
          </a:p>
          <a:p>
            <a:pPr marL="383540" indent="-383540"/>
            <a:r>
              <a:rPr lang="hr-HR" sz="2800">
                <a:ea typeface="+mn-lt"/>
                <a:cs typeface="+mn-lt"/>
              </a:rPr>
              <a:t>učenik primjenjuje stečene spoznaje</a:t>
            </a:r>
            <a:endParaRPr lang="hr-HR"/>
          </a:p>
          <a:p>
            <a:pPr marL="383540" indent="-383540"/>
            <a:endParaRPr lang="hr-HR"/>
          </a:p>
          <a:p>
            <a:pPr marL="383540" indent="-383540"/>
            <a:endParaRPr lang="hr-HR"/>
          </a:p>
          <a:p>
            <a:pPr marL="0" indent="0">
              <a:buNone/>
            </a:pPr>
            <a:endParaRPr lang="hr-HR"/>
          </a:p>
          <a:p>
            <a:pPr marL="0" indent="0">
              <a:buNone/>
            </a:pPr>
            <a:r>
              <a:rPr lang="hr-HR" sz="900"/>
              <a:t>                                                                                                                                              SANDA TOMAŽIČ - VUKAS</a:t>
            </a:r>
          </a:p>
        </p:txBody>
      </p:sp>
    </p:spTree>
    <p:extLst>
      <p:ext uri="{BB962C8B-B14F-4D97-AF65-F5344CB8AC3E}">
        <p14:creationId xmlns:p14="http://schemas.microsoft.com/office/powerpoint/2010/main" val="1551640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38CB2B-066A-48E5-88C7-D2F93EE63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PODSJETIMO SE……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4AA3601-CAAF-4BCC-B39D-229EDB37C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343400"/>
          </a:xfrm>
        </p:spPr>
        <p:txBody>
          <a:bodyPr/>
          <a:lstStyle/>
          <a:p>
            <a:r>
              <a:rPr lang="hr-HR" sz="2400"/>
              <a:t>Koje faze šišanja kose razlikujemo?</a:t>
            </a:r>
          </a:p>
          <a:p>
            <a:r>
              <a:rPr lang="hr-HR" sz="2400"/>
              <a:t>Koji alati su namijenjeni tanjenju kose?</a:t>
            </a:r>
          </a:p>
          <a:p>
            <a:r>
              <a:rPr lang="hr-HR" sz="2400"/>
              <a:t>Čime se u praksi kosa tanji tijekom šišanja, a kojim alatom nakon šišanja?</a:t>
            </a:r>
          </a:p>
          <a:p>
            <a:r>
              <a:rPr lang="hr-HR" sz="2400"/>
              <a:t>Gdje započinjemo tanjenje kose?</a:t>
            </a:r>
          </a:p>
          <a:p>
            <a:r>
              <a:rPr lang="hr-HR" sz="2400"/>
              <a:t>Što je gradacija kod šišanja?</a:t>
            </a:r>
          </a:p>
          <a:p>
            <a:r>
              <a:rPr lang="hr-HR" sz="2400"/>
              <a:t>Koji se učinci kutova pod kojima se kosa šiša?</a:t>
            </a:r>
          </a:p>
          <a:p>
            <a:endParaRPr lang="hr-HR" sz="2400"/>
          </a:p>
          <a:p>
            <a:pPr marL="0" indent="0">
              <a:buNone/>
            </a:pPr>
            <a:r>
              <a:rPr lang="hr-HR" sz="2400"/>
              <a:t>                                                      </a:t>
            </a:r>
            <a:r>
              <a:rPr lang="hr-HR" sz="900"/>
              <a:t>SANDA TOMAŽIČ - VUKAS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hr-HR"/>
          </a:p>
          <a:p>
            <a:endParaRPr lang="hr-HR"/>
          </a:p>
          <a:p>
            <a:endParaRPr lang="en-US"/>
          </a:p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4587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F5DAE-1EE9-4210-B151-1AA3F67EB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555171"/>
            <a:ext cx="9601200" cy="1485900"/>
          </a:xfrm>
        </p:spPr>
        <p:txBody>
          <a:bodyPr>
            <a:normAutofit/>
          </a:bodyPr>
          <a:lstStyle/>
          <a:p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Tanjenje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ili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efiliranje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pramenova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 je </a:t>
            </a:r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način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rezanja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kose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kojim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postižemo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veću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ili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manju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err="1">
                <a:solidFill>
                  <a:schemeClr val="accent5">
                    <a:lumMod val="75000"/>
                  </a:schemeClr>
                </a:solidFill>
              </a:rPr>
              <a:t>istanjenost</a:t>
            </a:r>
            <a:r>
              <a:rPr lang="en-US" sz="280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E149B-2FBC-402E-83D1-C5F62C56E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2937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hr-HR" sz="2800"/>
              <a:t>t</a:t>
            </a:r>
            <a:r>
              <a:rPr lang="en-US" sz="2800" err="1"/>
              <a:t>ehniku</a:t>
            </a:r>
            <a:r>
              <a:rPr lang="en-US" sz="2800"/>
              <a:t> </a:t>
            </a:r>
            <a:r>
              <a:rPr lang="en-US" sz="2800" err="1"/>
              <a:t>tanjenja</a:t>
            </a:r>
            <a:r>
              <a:rPr lang="en-US" sz="2800"/>
              <a:t> </a:t>
            </a:r>
            <a:r>
              <a:rPr lang="en-US" sz="2800" err="1"/>
              <a:t>uvjetuje</a:t>
            </a:r>
            <a:r>
              <a:rPr lang="en-US" sz="2800"/>
              <a:t> </a:t>
            </a:r>
            <a:r>
              <a:rPr lang="en-US" sz="2800" err="1"/>
              <a:t>oblik</a:t>
            </a:r>
            <a:r>
              <a:rPr lang="en-US" sz="2800"/>
              <a:t> </a:t>
            </a:r>
            <a:r>
              <a:rPr lang="en-US" sz="2800" err="1"/>
              <a:t>frizure</a:t>
            </a:r>
            <a:r>
              <a:rPr lang="en-US" sz="2800"/>
              <a:t> </a:t>
            </a:r>
            <a:r>
              <a:rPr lang="en-US" sz="2800" err="1"/>
              <a:t>i</a:t>
            </a:r>
            <a:r>
              <a:rPr lang="en-US" sz="2800"/>
              <a:t> </a:t>
            </a:r>
            <a:r>
              <a:rPr lang="en-US" sz="2800" err="1"/>
              <a:t>kakvoća</a:t>
            </a:r>
            <a:r>
              <a:rPr lang="en-US" sz="2800"/>
              <a:t> </a:t>
            </a:r>
            <a:r>
              <a:rPr lang="en-US" sz="2800" err="1"/>
              <a:t>kose</a:t>
            </a:r>
            <a:endParaRPr lang="en-US" sz="2800"/>
          </a:p>
          <a:p>
            <a:pPr marL="383540" indent="-383540"/>
            <a:r>
              <a:rPr lang="hr-HR" sz="2800"/>
              <a:t>r</a:t>
            </a:r>
            <a:r>
              <a:rPr lang="en-US" sz="2800" err="1"/>
              <a:t>ezultat</a:t>
            </a:r>
            <a:r>
              <a:rPr lang="en-US" sz="2800"/>
              <a:t> </a:t>
            </a:r>
            <a:r>
              <a:rPr lang="en-US" sz="2800" err="1"/>
              <a:t>tanjenja</a:t>
            </a:r>
            <a:r>
              <a:rPr lang="en-US" sz="2800"/>
              <a:t> </a:t>
            </a:r>
            <a:r>
              <a:rPr lang="en-US" sz="2800" err="1"/>
              <a:t>ovisi</a:t>
            </a:r>
            <a:r>
              <a:rPr lang="en-US" sz="2800"/>
              <a:t> o </a:t>
            </a:r>
            <a:r>
              <a:rPr lang="en-US" sz="2800" err="1"/>
              <a:t>vrsti</a:t>
            </a:r>
            <a:r>
              <a:rPr lang="en-US" sz="2800"/>
              <a:t> </a:t>
            </a:r>
            <a:r>
              <a:rPr lang="en-US" sz="2800" err="1"/>
              <a:t>alata</a:t>
            </a:r>
            <a:r>
              <a:rPr lang="en-US" sz="2800"/>
              <a:t> </a:t>
            </a:r>
            <a:r>
              <a:rPr lang="en-US" sz="2800" err="1"/>
              <a:t>kojim</a:t>
            </a:r>
            <a:r>
              <a:rPr lang="en-US" sz="2800"/>
              <a:t> se </a:t>
            </a:r>
            <a:r>
              <a:rPr lang="en-US" sz="2800" err="1"/>
              <a:t>kosa</a:t>
            </a:r>
            <a:r>
              <a:rPr lang="en-US" sz="2800"/>
              <a:t> </a:t>
            </a:r>
            <a:r>
              <a:rPr lang="en-US" sz="2800" err="1"/>
              <a:t>reže</a:t>
            </a:r>
            <a:r>
              <a:rPr lang="en-US" sz="2800"/>
              <a:t>, </a:t>
            </a:r>
            <a:r>
              <a:rPr lang="en-US" sz="2800" err="1"/>
              <a:t>te</a:t>
            </a:r>
            <a:r>
              <a:rPr lang="en-US" sz="2800"/>
              <a:t> o </a:t>
            </a:r>
            <a:r>
              <a:rPr lang="en-US" sz="2800" err="1"/>
              <a:t>dužini</a:t>
            </a:r>
            <a:r>
              <a:rPr lang="en-US" sz="2800"/>
              <a:t> </a:t>
            </a:r>
            <a:r>
              <a:rPr lang="en-US" sz="2800" err="1"/>
              <a:t>i</a:t>
            </a:r>
            <a:r>
              <a:rPr lang="en-US" sz="2800"/>
              <a:t> </a:t>
            </a:r>
            <a:r>
              <a:rPr lang="en-US" sz="2800" err="1"/>
              <a:t>gustoći</a:t>
            </a:r>
            <a:r>
              <a:rPr lang="en-US" sz="2800"/>
              <a:t> </a:t>
            </a:r>
            <a:r>
              <a:rPr lang="en-US" sz="2800" err="1"/>
              <a:t>pramena</a:t>
            </a:r>
            <a:r>
              <a:rPr lang="en-US" sz="2800"/>
              <a:t> </a:t>
            </a:r>
            <a:r>
              <a:rPr lang="en-US" sz="2800" err="1"/>
              <a:t>koji</a:t>
            </a:r>
            <a:r>
              <a:rPr lang="en-US" sz="2800"/>
              <a:t> se </a:t>
            </a:r>
            <a:r>
              <a:rPr lang="en-US" sz="2800" err="1"/>
              <a:t>tanji</a:t>
            </a:r>
            <a:endParaRPr lang="en-US" sz="2800"/>
          </a:p>
          <a:p>
            <a:pPr marL="383540" indent="-383540"/>
            <a:r>
              <a:rPr lang="hr-HR" sz="2800"/>
              <a:t>v</a:t>
            </a:r>
            <a:r>
              <a:rPr lang="en-US" sz="2800" err="1"/>
              <a:t>ažno</a:t>
            </a:r>
            <a:r>
              <a:rPr lang="en-US" sz="2800"/>
              <a:t> je </a:t>
            </a:r>
            <a:r>
              <a:rPr lang="en-US" sz="2800" err="1"/>
              <a:t>i</a:t>
            </a:r>
            <a:r>
              <a:rPr lang="en-US" sz="2800"/>
              <a:t> </a:t>
            </a:r>
            <a:r>
              <a:rPr lang="en-US" sz="2800" err="1"/>
              <a:t>koliko</a:t>
            </a:r>
            <a:r>
              <a:rPr lang="en-US" sz="2800"/>
              <a:t> se puta </a:t>
            </a:r>
            <a:r>
              <a:rPr lang="en-US" sz="2800" err="1"/>
              <a:t>zahvaća</a:t>
            </a:r>
            <a:r>
              <a:rPr lang="en-US" sz="2800"/>
              <a:t> </a:t>
            </a:r>
            <a:r>
              <a:rPr lang="en-US" sz="2800" err="1"/>
              <a:t>pramen</a:t>
            </a:r>
            <a:r>
              <a:rPr lang="en-US" sz="2800"/>
              <a:t> </a:t>
            </a:r>
            <a:r>
              <a:rPr lang="en-US" sz="2800" err="1"/>
              <a:t>pri</a:t>
            </a:r>
            <a:r>
              <a:rPr lang="en-US" sz="2800"/>
              <a:t> </a:t>
            </a:r>
            <a:r>
              <a:rPr lang="en-US" sz="2800" err="1"/>
              <a:t>tanjenu</a:t>
            </a:r>
            <a:endParaRPr lang="en-US" sz="2800"/>
          </a:p>
          <a:p>
            <a:pPr marL="383540" indent="-383540"/>
            <a:r>
              <a:rPr lang="hr-HR" sz="2800"/>
              <a:t>b</a:t>
            </a:r>
            <a:r>
              <a:rPr lang="en-US" sz="2800" err="1"/>
              <a:t>itni</a:t>
            </a:r>
            <a:r>
              <a:rPr lang="en-US" sz="2800"/>
              <a:t> </a:t>
            </a:r>
            <a:r>
              <a:rPr lang="en-US" sz="2800" err="1"/>
              <a:t>su</a:t>
            </a:r>
            <a:r>
              <a:rPr lang="en-US" sz="2800"/>
              <a:t> </a:t>
            </a:r>
            <a:r>
              <a:rPr lang="en-US" sz="2800" err="1"/>
              <a:t>i</a:t>
            </a:r>
            <a:r>
              <a:rPr lang="en-US" sz="2800"/>
              <a:t> </a:t>
            </a:r>
            <a:r>
              <a:rPr lang="en-US" sz="2800" err="1"/>
              <a:t>željeni</a:t>
            </a:r>
            <a:r>
              <a:rPr lang="en-US" sz="2800"/>
              <a:t> </a:t>
            </a:r>
            <a:r>
              <a:rPr lang="en-US" sz="2800" err="1"/>
              <a:t>učinci</a:t>
            </a:r>
            <a:r>
              <a:rPr lang="en-US" sz="2800"/>
              <a:t> </a:t>
            </a:r>
            <a:r>
              <a:rPr lang="en-US" sz="2800" err="1"/>
              <a:t>na</a:t>
            </a:r>
            <a:r>
              <a:rPr lang="en-US" sz="2800"/>
              <a:t> </a:t>
            </a:r>
            <a:r>
              <a:rPr lang="en-US" sz="2800" err="1"/>
              <a:t>frizuri</a:t>
            </a:r>
            <a:endParaRPr lang="hr-HR" sz="2800"/>
          </a:p>
          <a:p>
            <a:pPr marL="383540" indent="-383540"/>
            <a:endParaRPr lang="hr-HR" sz="2800"/>
          </a:p>
          <a:p>
            <a:pPr marL="383540" indent="-383540"/>
            <a:endParaRPr lang="hr-HR" sz="2800"/>
          </a:p>
          <a:p>
            <a:pPr marL="0" indent="0" algn="ctr">
              <a:buNone/>
            </a:pPr>
            <a:endParaRPr lang="hr-HR" sz="900"/>
          </a:p>
          <a:p>
            <a:pPr marL="0" indent="0" algn="ctr">
              <a:buNone/>
            </a:pPr>
            <a:r>
              <a:rPr lang="hr-HR" sz="900"/>
              <a:t>SANDA TOMAŽIČ - VUKAS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080872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0741E-0E06-4695-8810-F4DE7699D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Najčeće</a:t>
            </a:r>
            <a:r>
              <a:rPr lang="en-US"/>
              <a:t> </a:t>
            </a:r>
            <a:r>
              <a:rPr lang="en-US" err="1"/>
              <a:t>tehnike</a:t>
            </a:r>
            <a:r>
              <a:rPr lang="en-US"/>
              <a:t> </a:t>
            </a:r>
            <a:r>
              <a:rPr lang="en-US" err="1"/>
              <a:t>tanjenja</a:t>
            </a:r>
            <a:r>
              <a:rPr lang="en-US"/>
              <a:t> </a:t>
            </a:r>
            <a:r>
              <a:rPr lang="en-US" err="1"/>
              <a:t>kose</a:t>
            </a:r>
            <a:r>
              <a:rPr lang="en-US"/>
              <a:t> </a:t>
            </a:r>
            <a:r>
              <a:rPr lang="en-US" err="1"/>
              <a:t>su</a:t>
            </a:r>
            <a:r>
              <a:rPr lang="en-US"/>
              <a:t>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D7794E-CE68-4C7E-9BAB-E7080122C0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- </a:t>
            </a:r>
            <a:r>
              <a:rPr lang="en-US" err="1"/>
              <a:t>tanjenje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donjoj</a:t>
            </a:r>
            <a:r>
              <a:rPr lang="en-US"/>
              <a:t> </a:t>
            </a:r>
            <a:r>
              <a:rPr lang="en-US" err="1"/>
              <a:t>dužini</a:t>
            </a:r>
            <a:r>
              <a:rPr lang="en-US"/>
              <a:t> </a:t>
            </a:r>
            <a:r>
              <a:rPr lang="en-US" err="1"/>
              <a:t>pramena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034B-B5D9-45CC-B7C2-4CB55C530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1734" y="3305207"/>
            <a:ext cx="4724400" cy="2379976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383540" indent="-383540"/>
            <a:r>
              <a:rPr lang="en-US" sz="8000" err="1"/>
              <a:t>postiže</a:t>
            </a:r>
            <a:r>
              <a:rPr lang="en-US" sz="8000"/>
              <a:t> se </a:t>
            </a:r>
            <a:r>
              <a:rPr lang="en-US" sz="8000" err="1"/>
              <a:t>vizualna</a:t>
            </a:r>
            <a:r>
              <a:rPr lang="en-US" sz="8000"/>
              <a:t> </a:t>
            </a:r>
            <a:r>
              <a:rPr lang="en-US" sz="8000" err="1"/>
              <a:t>punoća</a:t>
            </a:r>
            <a:r>
              <a:rPr lang="hr-HR" sz="8000"/>
              <a:t>,</a:t>
            </a:r>
            <a:r>
              <a:rPr lang="en-US" sz="8000"/>
              <a:t> </a:t>
            </a:r>
            <a:r>
              <a:rPr lang="en-US" sz="8000" err="1"/>
              <a:t>tj</a:t>
            </a:r>
            <a:r>
              <a:rPr lang="en-US" sz="8000"/>
              <a:t>. </a:t>
            </a:r>
            <a:r>
              <a:rPr lang="en-US" sz="8000" err="1"/>
              <a:t>obujam</a:t>
            </a:r>
            <a:r>
              <a:rPr lang="en-US" sz="8000"/>
              <a:t> </a:t>
            </a:r>
            <a:r>
              <a:rPr lang="en-US" sz="8000" err="1"/>
              <a:t>frizure</a:t>
            </a:r>
            <a:endParaRPr lang="en-US" sz="8000"/>
          </a:p>
          <a:p>
            <a:pPr marL="383540" indent="-383540"/>
            <a:r>
              <a:rPr lang="en-US" sz="8000" err="1"/>
              <a:t>podižu</a:t>
            </a:r>
            <a:r>
              <a:rPr lang="en-US" sz="8000"/>
              <a:t> se </a:t>
            </a:r>
            <a:r>
              <a:rPr lang="en-US" sz="8000" err="1"/>
              <a:t>donji</a:t>
            </a:r>
            <a:r>
              <a:rPr lang="en-US" sz="8000"/>
              <a:t> </a:t>
            </a:r>
            <a:r>
              <a:rPr lang="en-US" sz="8000" err="1"/>
              <a:t>kraći</a:t>
            </a:r>
            <a:r>
              <a:rPr lang="en-US" sz="8000"/>
              <a:t> </a:t>
            </a:r>
            <a:r>
              <a:rPr lang="en-US" sz="8000" err="1"/>
              <a:t>pramenovi</a:t>
            </a:r>
            <a:r>
              <a:rPr lang="en-US" sz="8000"/>
              <a:t> </a:t>
            </a:r>
            <a:r>
              <a:rPr lang="en-US" sz="8000" err="1"/>
              <a:t>koji</a:t>
            </a:r>
            <a:r>
              <a:rPr lang="en-US" sz="8000"/>
              <a:t> </a:t>
            </a:r>
            <a:r>
              <a:rPr lang="en-US" sz="8000" err="1"/>
              <a:t>podižu</a:t>
            </a:r>
            <a:r>
              <a:rPr lang="en-US" sz="8000"/>
              <a:t> </a:t>
            </a:r>
            <a:r>
              <a:rPr lang="en-US" sz="8000" err="1"/>
              <a:t>gornje</a:t>
            </a:r>
            <a:r>
              <a:rPr lang="en-US" sz="8000"/>
              <a:t> </a:t>
            </a:r>
            <a:endParaRPr lang="hr-HR" sz="8000"/>
          </a:p>
          <a:p>
            <a:pPr marL="383540" indent="-383540"/>
            <a:r>
              <a:rPr lang="en-US" sz="8000"/>
              <a:t> </a:t>
            </a:r>
            <a:r>
              <a:rPr lang="en-US" sz="8000" err="1"/>
              <a:t>kosa</a:t>
            </a:r>
            <a:r>
              <a:rPr lang="en-US" sz="8000"/>
              <a:t> </a:t>
            </a:r>
            <a:r>
              <a:rPr lang="en-US" sz="8000" err="1"/>
              <a:t>djeluje</a:t>
            </a:r>
            <a:r>
              <a:rPr lang="en-US" sz="8000"/>
              <a:t> </a:t>
            </a:r>
            <a:r>
              <a:rPr lang="en-US" sz="8000" err="1"/>
              <a:t>punije</a:t>
            </a:r>
            <a:r>
              <a:rPr lang="en-US" sz="8000"/>
              <a:t> </a:t>
            </a:r>
            <a:r>
              <a:rPr lang="en-US" sz="8000" err="1"/>
              <a:t>jer</a:t>
            </a:r>
            <a:r>
              <a:rPr lang="en-US" sz="8000"/>
              <a:t> je </a:t>
            </a:r>
            <a:r>
              <a:rPr lang="en-US" sz="8000" err="1"/>
              <a:t>odignuta</a:t>
            </a:r>
            <a:r>
              <a:rPr lang="en-US" sz="8000"/>
              <a:t> od </a:t>
            </a:r>
            <a:r>
              <a:rPr lang="en-US" sz="8000" err="1"/>
              <a:t>vlasišta</a:t>
            </a:r>
            <a:endParaRPr lang="hr-HR" sz="8000"/>
          </a:p>
          <a:p>
            <a:pPr marL="383540" indent="-383540"/>
            <a:endParaRPr lang="hr-HR"/>
          </a:p>
          <a:p>
            <a:pPr marL="383540" indent="-383540"/>
            <a:endParaRPr lang="hr-HR"/>
          </a:p>
          <a:p>
            <a:pPr marL="0" indent="0">
              <a:buNone/>
            </a:pPr>
            <a:r>
              <a:rPr lang="hr-HR"/>
              <a:t>                                                         </a:t>
            </a:r>
            <a:endParaRPr lang="en-US" sz="9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6010A3-E2A6-47A5-AE38-A6FF4FFF0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- </a:t>
            </a:r>
            <a:r>
              <a:rPr lang="en-US" err="1"/>
              <a:t>tanjenje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gornjoj</a:t>
            </a:r>
            <a:r>
              <a:rPr lang="en-US"/>
              <a:t> </a:t>
            </a:r>
            <a:r>
              <a:rPr lang="en-US" err="1"/>
              <a:t>dužini</a:t>
            </a:r>
            <a:r>
              <a:rPr lang="en-US"/>
              <a:t> </a:t>
            </a:r>
            <a:r>
              <a:rPr lang="en-US" err="1"/>
              <a:t>pramena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790DB2-0EF9-421D-B9EB-0CC0CC509C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95121" y="3305206"/>
            <a:ext cx="6023113" cy="3513484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383540" indent="-383540"/>
            <a:r>
              <a:rPr lang="en-US" sz="8000" err="1"/>
              <a:t>smanjuje</a:t>
            </a:r>
            <a:r>
              <a:rPr lang="en-US" sz="8000"/>
              <a:t> se </a:t>
            </a:r>
            <a:r>
              <a:rPr lang="en-US" sz="8000" err="1"/>
              <a:t>gustoća</a:t>
            </a:r>
            <a:r>
              <a:rPr lang="en-US" sz="8000"/>
              <a:t> </a:t>
            </a:r>
            <a:endParaRPr lang="hr-HR" sz="8000"/>
          </a:p>
          <a:p>
            <a:pPr marL="383540" indent="-383540"/>
            <a:r>
              <a:rPr lang="en-US" sz="8000"/>
              <a:t> </a:t>
            </a:r>
            <a:r>
              <a:rPr lang="en-US" sz="8000" err="1"/>
              <a:t>stvaraju</a:t>
            </a:r>
            <a:r>
              <a:rPr lang="en-US" sz="8000"/>
              <a:t> se </a:t>
            </a:r>
            <a:r>
              <a:rPr lang="en-US" sz="8000" err="1"/>
              <a:t>blagi</a:t>
            </a:r>
            <a:r>
              <a:rPr lang="en-US" sz="8000"/>
              <a:t> </a:t>
            </a:r>
            <a:r>
              <a:rPr lang="en-US" sz="8000" err="1"/>
              <a:t>harmonični</a:t>
            </a:r>
            <a:r>
              <a:rPr lang="en-US" sz="8000"/>
              <a:t> </a:t>
            </a:r>
            <a:r>
              <a:rPr lang="en-US" sz="8000" err="1"/>
              <a:t>prijelazi</a:t>
            </a:r>
            <a:r>
              <a:rPr lang="en-US" sz="8000"/>
              <a:t> s </a:t>
            </a:r>
            <a:r>
              <a:rPr lang="en-US" sz="8000" err="1"/>
              <a:t>jednog</a:t>
            </a:r>
            <a:r>
              <a:rPr lang="en-US" sz="8000"/>
              <a:t> </a:t>
            </a:r>
            <a:r>
              <a:rPr lang="en-US" sz="8000" err="1"/>
              <a:t>pramena</a:t>
            </a:r>
            <a:r>
              <a:rPr lang="en-US" sz="8000"/>
              <a:t> </a:t>
            </a:r>
            <a:r>
              <a:rPr lang="en-US" sz="8000" err="1"/>
              <a:t>na</a:t>
            </a:r>
            <a:r>
              <a:rPr lang="en-US" sz="8000"/>
              <a:t> </a:t>
            </a:r>
            <a:r>
              <a:rPr lang="en-US" sz="8000" err="1"/>
              <a:t>drugi</a:t>
            </a:r>
            <a:endParaRPr lang="hr-HR" sz="8000"/>
          </a:p>
          <a:p>
            <a:pPr marL="383540" indent="-383540"/>
            <a:r>
              <a:rPr lang="en-US" sz="8000"/>
              <a:t> </a:t>
            </a:r>
            <a:r>
              <a:rPr lang="en-US" sz="8000" err="1"/>
              <a:t>omekšava</a:t>
            </a:r>
            <a:r>
              <a:rPr lang="en-US" sz="8000"/>
              <a:t> </a:t>
            </a:r>
            <a:r>
              <a:rPr lang="hr-HR" sz="8000"/>
              <a:t>se </a:t>
            </a:r>
            <a:r>
              <a:rPr lang="en-US" sz="8000" err="1"/>
              <a:t>linij</a:t>
            </a:r>
            <a:r>
              <a:rPr lang="hr-HR" sz="8000"/>
              <a:t>e</a:t>
            </a:r>
            <a:r>
              <a:rPr lang="en-US" sz="8000"/>
              <a:t> </a:t>
            </a:r>
            <a:r>
              <a:rPr lang="en-US" sz="8000" err="1"/>
              <a:t>frizure</a:t>
            </a:r>
            <a:endParaRPr lang="en-US" sz="8000"/>
          </a:p>
          <a:p>
            <a:pPr marL="383540" indent="-383540"/>
            <a:r>
              <a:rPr lang="en-US" sz="8000" err="1"/>
              <a:t>izvodi</a:t>
            </a:r>
            <a:r>
              <a:rPr lang="en-US" sz="8000"/>
              <a:t> se </a:t>
            </a:r>
            <a:r>
              <a:rPr lang="en-US" sz="8000" err="1"/>
              <a:t>prema</a:t>
            </a:r>
            <a:r>
              <a:rPr lang="en-US" sz="8000"/>
              <a:t> </a:t>
            </a:r>
            <a:r>
              <a:rPr lang="en-US" sz="8000" err="1"/>
              <a:t>trenutnoj</a:t>
            </a:r>
            <a:r>
              <a:rPr lang="en-US" sz="8000"/>
              <a:t> </a:t>
            </a:r>
            <a:r>
              <a:rPr lang="en-US" sz="8000" err="1"/>
              <a:t>modi</a:t>
            </a:r>
            <a:r>
              <a:rPr lang="hr-HR" sz="8000"/>
              <a:t> u oblikovanju frizura</a:t>
            </a:r>
          </a:p>
          <a:p>
            <a:pPr marL="383540" indent="-383540"/>
            <a:endParaRPr lang="hr-HR" sz="2600"/>
          </a:p>
          <a:p>
            <a:pPr marL="383540" indent="-383540"/>
            <a:endParaRPr lang="hr-HR" sz="2600"/>
          </a:p>
          <a:p>
            <a:pPr marL="383540" indent="-383540"/>
            <a:endParaRPr lang="hr-HR" sz="2600"/>
          </a:p>
          <a:p>
            <a:pPr marL="383540" indent="-383540"/>
            <a:endParaRPr lang="hr-HR" sz="2600"/>
          </a:p>
          <a:p>
            <a:pPr marL="383540" indent="-383540"/>
            <a:endParaRPr lang="hr-HR" sz="2600"/>
          </a:p>
          <a:p>
            <a:pPr marL="0" indent="0">
              <a:buNone/>
            </a:pPr>
            <a:r>
              <a:rPr lang="hr-HR" sz="3600"/>
              <a:t>SANDA TOMAŽIČ - VUKAS</a:t>
            </a:r>
          </a:p>
          <a:p>
            <a:pPr marL="383540" indent="-383540"/>
            <a:endParaRPr lang="hr-HR"/>
          </a:p>
          <a:p>
            <a:pPr marL="0" indent="0">
              <a:buNone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63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AA62F-7B46-405F-B13E-1B6861F4A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36105"/>
            <a:ext cx="9601200" cy="1485900"/>
          </a:xfrm>
        </p:spPr>
        <p:txBody>
          <a:bodyPr/>
          <a:lstStyle/>
          <a:p>
            <a:pPr algn="ctr"/>
            <a:r>
              <a:rPr lang="en-US" sz="3200" err="1"/>
              <a:t>Postupak</a:t>
            </a:r>
            <a:r>
              <a:rPr lang="en-US" sz="3200"/>
              <a:t> </a:t>
            </a:r>
            <a:r>
              <a:rPr lang="en-US" sz="3200" err="1"/>
              <a:t>tanjenja</a:t>
            </a:r>
            <a:r>
              <a:rPr lang="en-US" sz="3200"/>
              <a:t> </a:t>
            </a:r>
            <a:r>
              <a:rPr lang="en-US" sz="3200" err="1"/>
              <a:t>kose</a:t>
            </a:r>
            <a:endParaRPr lang="en-US" sz="3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F6996-05CE-4CC8-AF50-F45121E13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70991"/>
            <a:ext cx="9601200" cy="530749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83540" indent="-383540"/>
            <a:r>
              <a:rPr lang="hr-HR" sz="2800"/>
              <a:t>Kako se postiže učinak veće istanjenosti kose?</a:t>
            </a:r>
            <a:endParaRPr lang="en-US" sz="2800" err="1"/>
          </a:p>
          <a:p>
            <a:pPr marL="383540" indent="-383540"/>
            <a:r>
              <a:rPr lang="hr-HR" sz="2800"/>
              <a:t>Kakav učinak se postiže tanjenjem alatom s gornje strane pramena?</a:t>
            </a:r>
            <a:endParaRPr lang="en-US" sz="2800" err="1"/>
          </a:p>
          <a:p>
            <a:pPr marL="383540" indent="-383540"/>
            <a:r>
              <a:rPr lang="hr-HR" sz="2800"/>
              <a:t>Kakav učinak se postiže tanjenjem alatom postavljenim ispod pramena?</a:t>
            </a:r>
          </a:p>
          <a:p>
            <a:pPr marL="383540" indent="-383540"/>
            <a:r>
              <a:rPr lang="hr-HR" sz="2800"/>
              <a:t>Postiže li se tanjenjem kose  isti učinak na tanjoj i debeloj vlasi?</a:t>
            </a:r>
          </a:p>
          <a:p>
            <a:pPr marL="383540" indent="-383540"/>
            <a:endParaRPr lang="hr-HR" sz="2800"/>
          </a:p>
          <a:p>
            <a:pPr marL="383540" indent="-383540"/>
            <a:endParaRPr lang="hr-HR" sz="2800"/>
          </a:p>
          <a:p>
            <a:pPr marL="0" indent="0">
              <a:buNone/>
            </a:pPr>
            <a:r>
              <a:rPr lang="hr-HR" sz="900"/>
              <a:t>  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hr-HR" sz="900"/>
              <a:t>                                                                                                                                               SANDA TOMAŽIČ - VUKAS</a:t>
            </a:r>
          </a:p>
          <a:p>
            <a:pPr marL="0" indent="0">
              <a:buNone/>
            </a:pPr>
            <a:r>
              <a:rPr lang="hr-HR" sz="900"/>
              <a:t>          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hr-HR" sz="900"/>
              <a:t>          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endParaRPr lang="hr-HR" sz="900"/>
          </a:p>
          <a:p>
            <a:pPr marL="0" indent="0">
              <a:buNone/>
            </a:pPr>
            <a:endParaRPr lang="hr-HR" sz="900"/>
          </a:p>
          <a:p>
            <a:pPr marL="0" indent="0">
              <a:buNone/>
            </a:pPr>
            <a:endParaRPr lang="hr-HR" sz="900"/>
          </a:p>
          <a:p>
            <a:pPr marL="0" indent="0">
              <a:buNone/>
            </a:pPr>
            <a:endParaRPr lang="hr-HR" sz="900"/>
          </a:p>
          <a:p>
            <a:pPr marL="0" indent="0">
              <a:buNone/>
            </a:pPr>
            <a:endParaRPr lang="hr-HR" sz="900"/>
          </a:p>
          <a:p>
            <a:pPr marL="0" indent="0">
              <a:buNone/>
            </a:pPr>
            <a:endParaRPr lang="hr-HR" sz="900"/>
          </a:p>
          <a:p>
            <a:pPr marL="0" indent="0">
              <a:buNone/>
            </a:pPr>
            <a:endParaRPr lang="hr-HR" sz="900"/>
          </a:p>
          <a:p>
            <a:pPr marL="0" indent="0">
              <a:buNone/>
            </a:pPr>
            <a:r>
              <a:rPr lang="hr-HR" sz="900"/>
              <a:t>                                                                                                                                               SANDA TOMAŽIČ - VUKAS</a:t>
            </a:r>
          </a:p>
        </p:txBody>
      </p:sp>
    </p:spTree>
    <p:extLst>
      <p:ext uri="{BB962C8B-B14F-4D97-AF65-F5344CB8AC3E}">
        <p14:creationId xmlns:p14="http://schemas.microsoft.com/office/powerpoint/2010/main" val="3263615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57539-A3AA-4F36-8B76-076ABEEA3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 b="1" i="1"/>
              <a:t>ZADATAK - &gt;</a:t>
            </a:r>
            <a:endParaRPr lang="en-US" sz="4000" b="1" i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108C-EE25-4EAD-8C1D-4773FB9AC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5134" y="500744"/>
            <a:ext cx="5212080" cy="59895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/>
              <a:t>   </a:t>
            </a:r>
            <a:r>
              <a:rPr lang="en-US" sz="2400"/>
              <a:t>   </a:t>
            </a:r>
            <a:r>
              <a:rPr lang="en-US" sz="2400" err="1"/>
              <a:t>Pronađi</a:t>
            </a:r>
            <a:r>
              <a:rPr lang="hr-HR" sz="2400"/>
              <a:t>te</a:t>
            </a:r>
            <a:r>
              <a:rPr lang="en-US" sz="2400"/>
              <a:t> </a:t>
            </a:r>
            <a:r>
              <a:rPr lang="en-US" sz="2400" err="1"/>
              <a:t>fotografiju</a:t>
            </a:r>
            <a:r>
              <a:rPr lang="en-US" sz="2400"/>
              <a:t> </a:t>
            </a:r>
            <a:r>
              <a:rPr lang="en-US" sz="2400" err="1"/>
              <a:t>neke</a:t>
            </a:r>
            <a:r>
              <a:rPr lang="en-US" sz="2400"/>
              <a:t> </a:t>
            </a:r>
            <a:r>
              <a:rPr lang="en-US" sz="2400" err="1"/>
              <a:t>frizure</a:t>
            </a:r>
            <a:r>
              <a:rPr lang="en-US" sz="2400"/>
              <a:t> </a:t>
            </a:r>
            <a:r>
              <a:rPr lang="en-US" sz="2400" err="1"/>
              <a:t>većeg</a:t>
            </a:r>
            <a:r>
              <a:rPr lang="en-US" sz="2400"/>
              <a:t> </a:t>
            </a:r>
            <a:r>
              <a:rPr lang="en-US" sz="2400" err="1"/>
              <a:t>obujma</a:t>
            </a:r>
            <a:r>
              <a:rPr lang="en-US" sz="2400"/>
              <a:t>, </a:t>
            </a:r>
            <a:r>
              <a:rPr lang="en-US" sz="2400" err="1"/>
              <a:t>odnosno</a:t>
            </a:r>
            <a:r>
              <a:rPr lang="en-US" sz="2400"/>
              <a:t> </a:t>
            </a:r>
            <a:r>
              <a:rPr lang="en-US" sz="2400" err="1"/>
              <a:t>punoće</a:t>
            </a:r>
            <a:endParaRPr lang="en-US" sz="2400"/>
          </a:p>
          <a:p>
            <a:pPr marL="0" indent="0" algn="ctr">
              <a:buNone/>
            </a:pPr>
            <a:r>
              <a:rPr lang="en-US" sz="2400">
                <a:solidFill>
                  <a:srgbClr val="FF0000"/>
                </a:solidFill>
              </a:rPr>
              <a:t> ILI</a:t>
            </a:r>
          </a:p>
          <a:p>
            <a:pPr marL="0" indent="0" algn="ctr">
              <a:buNone/>
            </a:pPr>
            <a:r>
              <a:rPr lang="en-US" sz="2400"/>
              <a:t> </a:t>
            </a:r>
            <a:r>
              <a:rPr lang="en-US" sz="2400" err="1"/>
              <a:t>fotografiju</a:t>
            </a:r>
            <a:r>
              <a:rPr lang="en-US" sz="2400"/>
              <a:t>  sa </a:t>
            </a:r>
            <a:r>
              <a:rPr lang="en-US" sz="2400" err="1"/>
              <a:t>mekšim</a:t>
            </a:r>
            <a:r>
              <a:rPr lang="en-US" sz="2400"/>
              <a:t> </a:t>
            </a:r>
            <a:r>
              <a:rPr lang="en-US" sz="2400" err="1"/>
              <a:t>linijama</a:t>
            </a:r>
            <a:r>
              <a:rPr lang="en-US" sz="2400"/>
              <a:t> </a:t>
            </a:r>
            <a:r>
              <a:rPr lang="en-US" sz="2400" err="1"/>
              <a:t>frizure</a:t>
            </a:r>
          </a:p>
          <a:p>
            <a:pPr marL="0" indent="0" algn="ctr">
              <a:buNone/>
            </a:pPr>
            <a:r>
              <a:rPr lang="en-US" sz="2400"/>
              <a:t>   </a:t>
            </a:r>
            <a:r>
              <a:rPr lang="en-US" sz="2400">
                <a:solidFill>
                  <a:srgbClr val="FF0000"/>
                </a:solidFill>
              </a:rPr>
              <a:t> I</a:t>
            </a:r>
          </a:p>
          <a:p>
            <a:pPr marL="0" indent="0" algn="ctr">
              <a:buNone/>
            </a:pPr>
            <a:r>
              <a:rPr lang="en-US" sz="2400"/>
              <a:t>       </a:t>
            </a:r>
            <a:r>
              <a:rPr lang="en-US" sz="2400" err="1"/>
              <a:t>opiši</a:t>
            </a:r>
            <a:r>
              <a:rPr lang="hr-HR" sz="2400"/>
              <a:t>te</a:t>
            </a:r>
            <a:r>
              <a:rPr lang="en-US" sz="2400"/>
              <a:t> </a:t>
            </a:r>
            <a:r>
              <a:rPr lang="en-US" sz="2400" err="1"/>
              <a:t>postupak</a:t>
            </a:r>
            <a:r>
              <a:rPr lang="en-US" sz="2400"/>
              <a:t> </a:t>
            </a:r>
            <a:r>
              <a:rPr lang="en-US" sz="2400" err="1"/>
              <a:t>šišanja</a:t>
            </a:r>
            <a:r>
              <a:rPr lang="en-US" sz="2400"/>
              <a:t> u </a:t>
            </a:r>
            <a:r>
              <a:rPr lang="en-US" sz="2400" err="1"/>
              <a:t>potpunosti</a:t>
            </a:r>
            <a:endParaRPr lang="en-US" sz="2400"/>
          </a:p>
          <a:p>
            <a:pPr marL="0" indent="0" algn="ctr">
              <a:buNone/>
            </a:pPr>
            <a:r>
              <a:rPr lang="en-US" sz="2400"/>
              <a:t>(faze </a:t>
            </a:r>
            <a:r>
              <a:rPr lang="en-US" sz="2400" err="1"/>
              <a:t>rada</a:t>
            </a:r>
            <a:r>
              <a:rPr lang="en-US" sz="2400"/>
              <a:t>, </a:t>
            </a:r>
            <a:r>
              <a:rPr lang="en-US" sz="2400" err="1"/>
              <a:t>određivanje</a:t>
            </a:r>
            <a:r>
              <a:rPr lang="en-US" sz="2400"/>
              <a:t> </a:t>
            </a:r>
            <a:r>
              <a:rPr lang="en-US" sz="2400" err="1"/>
              <a:t>osnovne</a:t>
            </a:r>
            <a:r>
              <a:rPr lang="en-US" sz="2400"/>
              <a:t> </a:t>
            </a:r>
            <a:r>
              <a:rPr lang="en-US" sz="2400" err="1"/>
              <a:t>duljine</a:t>
            </a:r>
            <a:r>
              <a:rPr lang="en-US" sz="2400"/>
              <a:t>, sa </a:t>
            </a:r>
            <a:r>
              <a:rPr lang="en-US" sz="2400" err="1"/>
              <a:t>ili</a:t>
            </a:r>
            <a:r>
              <a:rPr lang="en-US" sz="2400"/>
              <a:t> bez </a:t>
            </a:r>
            <a:r>
              <a:rPr lang="en-US" sz="2400" err="1"/>
              <a:t>gradacije</a:t>
            </a:r>
            <a:r>
              <a:rPr lang="en-US" sz="2400"/>
              <a:t>, </a:t>
            </a:r>
            <a:r>
              <a:rPr lang="en-US" sz="2400" err="1"/>
              <a:t>kut</a:t>
            </a:r>
            <a:r>
              <a:rPr lang="en-US" sz="2400"/>
              <a:t> </a:t>
            </a:r>
            <a:r>
              <a:rPr lang="en-US" sz="2400" err="1"/>
              <a:t>šišanja</a:t>
            </a:r>
            <a:r>
              <a:rPr lang="en-US" sz="2400"/>
              <a:t> </a:t>
            </a:r>
            <a:r>
              <a:rPr lang="en-US" sz="2400" err="1"/>
              <a:t>odjeljaka</a:t>
            </a:r>
            <a:r>
              <a:rPr lang="en-US" sz="2400"/>
              <a:t> </a:t>
            </a:r>
            <a:r>
              <a:rPr lang="en-US" sz="2400" err="1"/>
              <a:t>ili</a:t>
            </a:r>
            <a:r>
              <a:rPr lang="en-US" sz="2400"/>
              <a:t> </a:t>
            </a:r>
            <a:r>
              <a:rPr lang="en-US" sz="2400" err="1"/>
              <a:t>cijele</a:t>
            </a:r>
            <a:r>
              <a:rPr lang="en-US" sz="2400"/>
              <a:t> </a:t>
            </a:r>
            <a:r>
              <a:rPr lang="en-US" sz="2400" err="1"/>
              <a:t>frizure</a:t>
            </a:r>
            <a:r>
              <a:rPr lang="en-US" sz="2400"/>
              <a:t>, </a:t>
            </a:r>
            <a:r>
              <a:rPr lang="en-US" sz="2400" err="1"/>
              <a:t>te</a:t>
            </a:r>
            <a:r>
              <a:rPr lang="en-US" sz="2400"/>
              <a:t> </a:t>
            </a:r>
            <a:r>
              <a:rPr lang="en-US" sz="2400" err="1"/>
              <a:t>primijenjen</a:t>
            </a:r>
            <a:r>
              <a:rPr lang="hr-HR" sz="2400"/>
              <a:t>e</a:t>
            </a:r>
            <a:r>
              <a:rPr lang="en-US" sz="2400"/>
              <a:t> </a:t>
            </a:r>
            <a:r>
              <a:rPr lang="en-US" sz="2400" err="1"/>
              <a:t>tehnik</a:t>
            </a:r>
            <a:r>
              <a:rPr lang="hr-HR" sz="2400"/>
              <a:t>e</a:t>
            </a:r>
            <a:r>
              <a:rPr lang="en-US" sz="2400"/>
              <a:t> </a:t>
            </a:r>
            <a:r>
              <a:rPr lang="en-US" sz="2400" err="1"/>
              <a:t>tanjenja</a:t>
            </a:r>
            <a:r>
              <a:rPr lang="en-US" sz="2400"/>
              <a:t> - </a:t>
            </a:r>
            <a:r>
              <a:rPr lang="en-US" sz="2400" err="1"/>
              <a:t>čime</a:t>
            </a:r>
            <a:r>
              <a:rPr lang="en-US" sz="2400"/>
              <a:t>, </a:t>
            </a:r>
            <a:r>
              <a:rPr lang="en-US" sz="2400" err="1"/>
              <a:t>kako</a:t>
            </a:r>
            <a:r>
              <a:rPr lang="en-US" sz="2400"/>
              <a:t> </a:t>
            </a:r>
            <a:r>
              <a:rPr lang="en-US" sz="2400" err="1"/>
              <a:t>itd</a:t>
            </a:r>
            <a:r>
              <a:rPr lang="en-US" sz="2400"/>
              <a:t>).</a:t>
            </a:r>
          </a:p>
          <a:p>
            <a:pPr marL="0" indent="0" algn="ctr">
              <a:buNone/>
            </a:pP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3016B3-3713-444F-ADAB-7214F327D3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4001656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hr-HR" sz="2800" b="1"/>
          </a:p>
          <a:p>
            <a:endParaRPr lang="hr-HR" sz="2800" b="1"/>
          </a:p>
          <a:p>
            <a:endParaRPr lang="hr-HR" sz="2800" b="1"/>
          </a:p>
          <a:p>
            <a:endParaRPr lang="hr-HR" sz="1000" b="1"/>
          </a:p>
          <a:p>
            <a:endParaRPr lang="hr-HR" sz="1000" b="1"/>
          </a:p>
          <a:p>
            <a:endParaRPr lang="hr-HR" sz="1000" b="1"/>
          </a:p>
          <a:p>
            <a:r>
              <a:rPr lang="hr-HR" sz="1000" b="1"/>
              <a:t>              </a:t>
            </a:r>
          </a:p>
          <a:p>
            <a:pPr algn="ctr"/>
            <a:r>
              <a:rPr lang="hr-HR" sz="1000" b="1"/>
              <a:t>                                                                        SANDA TOMAŽIČ - VUKAS</a:t>
            </a:r>
            <a:endParaRPr lang="en-US" sz="1000" b="1"/>
          </a:p>
          <a:p>
            <a:pPr>
              <a:lnSpc>
                <a:spcPct val="112999"/>
              </a:lnSpc>
            </a:pPr>
            <a:endParaRPr lang="en-US" sz="2800" b="1"/>
          </a:p>
        </p:txBody>
      </p:sp>
    </p:spTree>
    <p:extLst>
      <p:ext uri="{BB962C8B-B14F-4D97-AF65-F5344CB8AC3E}">
        <p14:creationId xmlns:p14="http://schemas.microsoft.com/office/powerpoint/2010/main" val="348422518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TF00001241</Template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Crop</vt:lpstr>
      <vt:lpstr>Tanjenje ili efiliranje kose</vt:lpstr>
      <vt:lpstr>CILJEVI:</vt:lpstr>
      <vt:lpstr>PODSJETIMO SE……</vt:lpstr>
      <vt:lpstr>Tanjenje ili efiliranje pramenova je način rezanja kose kojim postižemo veću ili manju istanjenost.</vt:lpstr>
      <vt:lpstr>Najčeće tehnike tanjenja kose su:</vt:lpstr>
      <vt:lpstr>Postupak tanjenja kose</vt:lpstr>
      <vt:lpstr>ZADATAK - &gt;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revision>1</cp:revision>
  <dcterms:created xsi:type="dcterms:W3CDTF">2020-04-21T20:11:39Z</dcterms:created>
  <dcterms:modified xsi:type="dcterms:W3CDTF">2022-06-25T09:13:12Z</dcterms:modified>
</cp:coreProperties>
</file>