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4" r:id="rId3"/>
    <p:sldId id="263" r:id="rId4"/>
    <p:sldId id="257" r:id="rId5"/>
    <p:sldId id="256" r:id="rId6"/>
    <p:sldId id="258" r:id="rId7"/>
    <p:sldId id="259" r:id="rId8"/>
    <p:sldId id="260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EC7CD-5BE0-4CD6-94C5-06C0427D95FD}" v="4" dt="2022-06-24T17:26:03.871"/>
    <p1510:client id="{372E8A74-8167-4444-92A1-DDB78163348B}" v="29" dt="2022-06-25T07:23:56.670"/>
    <p1510:client id="{5FE1351D-E76E-44A2-A294-95F844F4B711}" v="7" dt="2022-06-24T13:13:22.315"/>
    <p1510:client id="{6AF1BBA6-B2E0-49F8-ACFE-23734B83A953}" v="112" dt="2022-06-25T07:17:34.339"/>
    <p1510:client id="{8B828976-119C-4BCB-9CBC-521BCA1FAF80}" v="3" dt="2022-06-24T12:39:46.162"/>
    <p1510:client id="{EA26B76A-4E6B-4B95-88C4-DAB0472602C0}" v="20" dt="2022-06-24T13:03:14.309"/>
    <p1510:client id="{F08C2B6E-4DF5-4F2A-90BD-C1AC2E05E537}" v="60" dt="2022-06-24T12:58:11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A TOMAŽIČ-VUKAS" userId="S::sanda.tomazic-vukas@skole.hr::27e93744-8fa5-4c40-8f19-be565e53989c" providerId="AD" clId="Web-{5FE1351D-E76E-44A2-A294-95F844F4B711}"/>
    <pc:docChg chg="modSld">
      <pc:chgData name="SANDA TOMAŽIČ-VUKAS" userId="S::sanda.tomazic-vukas@skole.hr::27e93744-8fa5-4c40-8f19-be565e53989c" providerId="AD" clId="Web-{5FE1351D-E76E-44A2-A294-95F844F4B711}" dt="2022-06-24T13:13:22.315" v="6" actId="20577"/>
      <pc:docMkLst>
        <pc:docMk/>
      </pc:docMkLst>
      <pc:sldChg chg="modSp">
        <pc:chgData name="SANDA TOMAŽIČ-VUKAS" userId="S::sanda.tomazic-vukas@skole.hr::27e93744-8fa5-4c40-8f19-be565e53989c" providerId="AD" clId="Web-{5FE1351D-E76E-44A2-A294-95F844F4B711}" dt="2022-06-24T13:13:22.315" v="6" actId="20577"/>
        <pc:sldMkLst>
          <pc:docMk/>
          <pc:sldMk cId="4006716588" sldId="261"/>
        </pc:sldMkLst>
        <pc:spChg chg="mod">
          <ac:chgData name="SANDA TOMAŽIČ-VUKAS" userId="S::sanda.tomazic-vukas@skole.hr::27e93744-8fa5-4c40-8f19-be565e53989c" providerId="AD" clId="Web-{5FE1351D-E76E-44A2-A294-95F844F4B711}" dt="2022-06-24T13:13:22.315" v="6" actId="20577"/>
          <ac:spMkLst>
            <pc:docMk/>
            <pc:sldMk cId="4006716588" sldId="261"/>
            <ac:spMk id="2" creationId="{3E4D1DA5-BD10-49B3-AC87-7FBD4FDA962A}"/>
          </ac:spMkLst>
        </pc:spChg>
      </pc:sldChg>
    </pc:docChg>
  </pc:docChgLst>
  <pc:docChgLst>
    <pc:chgData name="Sanda Tomažič-Vukas" userId="fa2e0a8be6a623d7" providerId="LiveId" clId="{8C36F860-75EB-4115-9772-4AEDB5946EBB}"/>
    <pc:docChg chg="undo custSel addSld delSld modSld sldOrd">
      <pc:chgData name="Sanda Tomažič-Vukas" userId="fa2e0a8be6a623d7" providerId="LiveId" clId="{8C36F860-75EB-4115-9772-4AEDB5946EBB}" dt="2022-06-24T08:59:21.804" v="3858" actId="20577"/>
      <pc:docMkLst>
        <pc:docMk/>
      </pc:docMkLst>
      <pc:sldChg chg="modSp">
        <pc:chgData name="Sanda Tomažič-Vukas" userId="fa2e0a8be6a623d7" providerId="LiveId" clId="{8C36F860-75EB-4115-9772-4AEDB5946EBB}" dt="2022-06-23T14:42:22.728" v="1055" actId="20577"/>
        <pc:sldMkLst>
          <pc:docMk/>
          <pc:sldMk cId="2708941404" sldId="256"/>
        </pc:sldMkLst>
        <pc:spChg chg="mod">
          <ac:chgData name="Sanda Tomažič-Vukas" userId="fa2e0a8be6a623d7" providerId="LiveId" clId="{8C36F860-75EB-4115-9772-4AEDB5946EBB}" dt="2022-06-23T14:42:22.728" v="1055" actId="20577"/>
          <ac:spMkLst>
            <pc:docMk/>
            <pc:sldMk cId="2708941404" sldId="256"/>
            <ac:spMk id="3" creationId="{3B3D0639-91B9-4005-88C6-78A65175D076}"/>
          </ac:spMkLst>
        </pc:spChg>
      </pc:sldChg>
      <pc:sldChg chg="modSp ord">
        <pc:chgData name="Sanda Tomažič-Vukas" userId="fa2e0a8be6a623d7" providerId="LiveId" clId="{8C36F860-75EB-4115-9772-4AEDB5946EBB}" dt="2022-06-24T08:47:22.163" v="3244" actId="20577"/>
        <pc:sldMkLst>
          <pc:docMk/>
          <pc:sldMk cId="4127988327" sldId="257"/>
        </pc:sldMkLst>
        <pc:spChg chg="mod">
          <ac:chgData name="Sanda Tomažič-Vukas" userId="fa2e0a8be6a623d7" providerId="LiveId" clId="{8C36F860-75EB-4115-9772-4AEDB5946EBB}" dt="2022-06-23T14:42:43.846" v="1061" actId="27636"/>
          <ac:spMkLst>
            <pc:docMk/>
            <pc:sldMk cId="4127988327" sldId="257"/>
            <ac:spMk id="2" creationId="{E82727AD-78C3-43DE-AD9D-9289D8639CB9}"/>
          </ac:spMkLst>
        </pc:spChg>
        <pc:spChg chg="mod">
          <ac:chgData name="Sanda Tomažič-Vukas" userId="fa2e0a8be6a623d7" providerId="LiveId" clId="{8C36F860-75EB-4115-9772-4AEDB5946EBB}" dt="2022-06-24T08:47:22.163" v="3244" actId="20577"/>
          <ac:spMkLst>
            <pc:docMk/>
            <pc:sldMk cId="4127988327" sldId="257"/>
            <ac:spMk id="3" creationId="{F4CFCF40-6F51-48DD-8B57-9C2B6677C979}"/>
          </ac:spMkLst>
        </pc:spChg>
      </pc:sldChg>
      <pc:sldChg chg="modSp modAnim">
        <pc:chgData name="Sanda Tomažič-Vukas" userId="fa2e0a8be6a623d7" providerId="LiveId" clId="{8C36F860-75EB-4115-9772-4AEDB5946EBB}" dt="2022-06-24T08:01:44.119" v="1114"/>
        <pc:sldMkLst>
          <pc:docMk/>
          <pc:sldMk cId="1069697295" sldId="258"/>
        </pc:sldMkLst>
        <pc:spChg chg="mod">
          <ac:chgData name="Sanda Tomažič-Vukas" userId="fa2e0a8be6a623d7" providerId="LiveId" clId="{8C36F860-75EB-4115-9772-4AEDB5946EBB}" dt="2022-06-24T07:59:31.594" v="1104" actId="20577"/>
          <ac:spMkLst>
            <pc:docMk/>
            <pc:sldMk cId="1069697295" sldId="258"/>
            <ac:spMk id="2" creationId="{F7DD6E56-24AA-4CC6-8B1E-A50CCFE6903A}"/>
          </ac:spMkLst>
        </pc:spChg>
        <pc:spChg chg="mod">
          <ac:chgData name="Sanda Tomažič-Vukas" userId="fa2e0a8be6a623d7" providerId="LiveId" clId="{8C36F860-75EB-4115-9772-4AEDB5946EBB}" dt="2022-06-24T08:00:32.056" v="1108" actId="1076"/>
          <ac:spMkLst>
            <pc:docMk/>
            <pc:sldMk cId="1069697295" sldId="258"/>
            <ac:spMk id="5" creationId="{EDCC026E-BCD5-401F-99D5-C6C4380160BC}"/>
          </ac:spMkLst>
        </pc:spChg>
      </pc:sldChg>
      <pc:sldChg chg="modSp add del modAnim">
        <pc:chgData name="Sanda Tomažič-Vukas" userId="fa2e0a8be6a623d7" providerId="LiveId" clId="{8C36F860-75EB-4115-9772-4AEDB5946EBB}" dt="2022-06-24T08:46:08.729" v="3204" actId="14100"/>
        <pc:sldMkLst>
          <pc:docMk/>
          <pc:sldMk cId="2312381420" sldId="259"/>
        </pc:sldMkLst>
        <pc:spChg chg="mod">
          <ac:chgData name="Sanda Tomažič-Vukas" userId="fa2e0a8be6a623d7" providerId="LiveId" clId="{8C36F860-75EB-4115-9772-4AEDB5946EBB}" dt="2022-06-23T14:12:07.999" v="451" actId="20577"/>
          <ac:spMkLst>
            <pc:docMk/>
            <pc:sldMk cId="2312381420" sldId="259"/>
            <ac:spMk id="2" creationId="{CF3672D9-F6FC-4409-AE34-B8C07313D268}"/>
          </ac:spMkLst>
        </pc:spChg>
        <pc:spChg chg="mod">
          <ac:chgData name="Sanda Tomažič-Vukas" userId="fa2e0a8be6a623d7" providerId="LiveId" clId="{8C36F860-75EB-4115-9772-4AEDB5946EBB}" dt="2022-06-24T08:45:49.642" v="3201" actId="14100"/>
          <ac:spMkLst>
            <pc:docMk/>
            <pc:sldMk cId="2312381420" sldId="259"/>
            <ac:spMk id="3" creationId="{7DA2D565-60D4-463C-9CB7-75E8B418A9D3}"/>
          </ac:spMkLst>
        </pc:spChg>
        <pc:spChg chg="mod">
          <ac:chgData name="Sanda Tomažič-Vukas" userId="fa2e0a8be6a623d7" providerId="LiveId" clId="{8C36F860-75EB-4115-9772-4AEDB5946EBB}" dt="2022-06-24T08:46:08.729" v="3204" actId="14100"/>
          <ac:spMkLst>
            <pc:docMk/>
            <pc:sldMk cId="2312381420" sldId="259"/>
            <ac:spMk id="4" creationId="{6DF507A1-6E73-44E8-807B-7094F5BF9CDA}"/>
          </ac:spMkLst>
        </pc:spChg>
      </pc:sldChg>
      <pc:sldChg chg="addSp modSp">
        <pc:chgData name="Sanda Tomažič-Vukas" userId="fa2e0a8be6a623d7" providerId="LiveId" clId="{8C36F860-75EB-4115-9772-4AEDB5946EBB}" dt="2022-06-24T08:43:25.583" v="3136"/>
        <pc:sldMkLst>
          <pc:docMk/>
          <pc:sldMk cId="3195363425" sldId="260"/>
        </pc:sldMkLst>
        <pc:spChg chg="mod">
          <ac:chgData name="Sanda Tomažič-Vukas" userId="fa2e0a8be6a623d7" providerId="LiveId" clId="{8C36F860-75EB-4115-9772-4AEDB5946EBB}" dt="2022-06-24T08:43:25.583" v="3136"/>
          <ac:spMkLst>
            <pc:docMk/>
            <pc:sldMk cId="3195363425" sldId="260"/>
            <ac:spMk id="2" creationId="{1E8CCC39-35CA-408C-85D3-83AFB4A2FF83}"/>
          </ac:spMkLst>
        </pc:spChg>
        <pc:spChg chg="add mod">
          <ac:chgData name="Sanda Tomažič-Vukas" userId="fa2e0a8be6a623d7" providerId="LiveId" clId="{8C36F860-75EB-4115-9772-4AEDB5946EBB}" dt="2022-06-23T14:20:22.329" v="453" actId="571"/>
          <ac:spMkLst>
            <pc:docMk/>
            <pc:sldMk cId="3195363425" sldId="260"/>
            <ac:spMk id="5" creationId="{A84C732B-3CE3-4386-8D7B-3993CD1550D1}"/>
          </ac:spMkLst>
        </pc:spChg>
      </pc:sldChg>
      <pc:sldChg chg="addSp delSp modSp">
        <pc:chgData name="Sanda Tomažič-Vukas" userId="fa2e0a8be6a623d7" providerId="LiveId" clId="{8C36F860-75EB-4115-9772-4AEDB5946EBB}" dt="2022-06-24T08:44:15.406" v="3197" actId="20577"/>
        <pc:sldMkLst>
          <pc:docMk/>
          <pc:sldMk cId="4006716588" sldId="261"/>
        </pc:sldMkLst>
        <pc:spChg chg="mod">
          <ac:chgData name="Sanda Tomažič-Vukas" userId="fa2e0a8be6a623d7" providerId="LiveId" clId="{8C36F860-75EB-4115-9772-4AEDB5946EBB}" dt="2022-06-24T08:44:15.406" v="3197" actId="20577"/>
          <ac:spMkLst>
            <pc:docMk/>
            <pc:sldMk cId="4006716588" sldId="261"/>
            <ac:spMk id="2" creationId="{3E4D1DA5-BD10-49B3-AC87-7FBD4FDA962A}"/>
          </ac:spMkLst>
        </pc:spChg>
        <pc:spChg chg="add del mod">
          <ac:chgData name="Sanda Tomažič-Vukas" userId="fa2e0a8be6a623d7" providerId="LiveId" clId="{8C36F860-75EB-4115-9772-4AEDB5946EBB}" dt="2022-06-23T14:26:50.773" v="518"/>
          <ac:spMkLst>
            <pc:docMk/>
            <pc:sldMk cId="4006716588" sldId="261"/>
            <ac:spMk id="3" creationId="{2E96087F-A459-4336-9350-04640E7109A3}"/>
          </ac:spMkLst>
        </pc:spChg>
      </pc:sldChg>
      <pc:sldChg chg="addSp modSp">
        <pc:chgData name="Sanda Tomažič-Vukas" userId="fa2e0a8be6a623d7" providerId="LiveId" clId="{8C36F860-75EB-4115-9772-4AEDB5946EBB}" dt="2022-06-24T08:57:41.766" v="3570" actId="14100"/>
        <pc:sldMkLst>
          <pc:docMk/>
          <pc:sldMk cId="3597065757" sldId="262"/>
        </pc:sldMkLst>
        <pc:spChg chg="mod">
          <ac:chgData name="Sanda Tomažič-Vukas" userId="fa2e0a8be6a623d7" providerId="LiveId" clId="{8C36F860-75EB-4115-9772-4AEDB5946EBB}" dt="2022-06-24T08:57:41.766" v="3570" actId="14100"/>
          <ac:spMkLst>
            <pc:docMk/>
            <pc:sldMk cId="3597065757" sldId="262"/>
            <ac:spMk id="2" creationId="{E6D93788-C13F-41E9-9B75-5830BF8C7C65}"/>
          </ac:spMkLst>
        </pc:spChg>
        <pc:spChg chg="add mod">
          <ac:chgData name="Sanda Tomažič-Vukas" userId="fa2e0a8be6a623d7" providerId="LiveId" clId="{8C36F860-75EB-4115-9772-4AEDB5946EBB}" dt="2022-06-24T08:56:31.344" v="3569" actId="20577"/>
          <ac:spMkLst>
            <pc:docMk/>
            <pc:sldMk cId="3597065757" sldId="262"/>
            <ac:spMk id="3" creationId="{9DDD5B52-C1D9-4232-AE71-3E9FBC82017E}"/>
          </ac:spMkLst>
        </pc:spChg>
        <pc:picChg chg="mod">
          <ac:chgData name="Sanda Tomažič-Vukas" userId="fa2e0a8be6a623d7" providerId="LiveId" clId="{8C36F860-75EB-4115-9772-4AEDB5946EBB}" dt="2022-06-24T08:53:27.455" v="3540" actId="1076"/>
          <ac:picMkLst>
            <pc:docMk/>
            <pc:sldMk cId="3597065757" sldId="262"/>
            <ac:picMk id="5" creationId="{DC02B902-9227-4F35-A26A-F32E83DC8709}"/>
          </ac:picMkLst>
        </pc:picChg>
      </pc:sldChg>
      <pc:sldChg chg="addSp delSp modSp ord">
        <pc:chgData name="Sanda Tomažič-Vukas" userId="fa2e0a8be6a623d7" providerId="LiveId" clId="{8C36F860-75EB-4115-9772-4AEDB5946EBB}" dt="2022-06-24T08:59:21.804" v="3858" actId="20577"/>
        <pc:sldMkLst>
          <pc:docMk/>
          <pc:sldMk cId="3195040842" sldId="263"/>
        </pc:sldMkLst>
        <pc:spChg chg="add del mod">
          <ac:chgData name="Sanda Tomažič-Vukas" userId="fa2e0a8be6a623d7" providerId="LiveId" clId="{8C36F860-75EB-4115-9772-4AEDB5946EBB}" dt="2022-06-23T14:07:09.426" v="291"/>
          <ac:spMkLst>
            <pc:docMk/>
            <pc:sldMk cId="3195040842" sldId="263"/>
            <ac:spMk id="3" creationId="{369FBFF4-3BE7-4488-8781-CA8D895B27BB}"/>
          </ac:spMkLst>
        </pc:spChg>
        <pc:spChg chg="add mod">
          <ac:chgData name="Sanda Tomažič-Vukas" userId="fa2e0a8be6a623d7" providerId="LiveId" clId="{8C36F860-75EB-4115-9772-4AEDB5946EBB}" dt="2022-06-24T08:59:21.804" v="3858" actId="20577"/>
          <ac:spMkLst>
            <pc:docMk/>
            <pc:sldMk cId="3195040842" sldId="263"/>
            <ac:spMk id="5" creationId="{B0C5773A-87A1-494F-AFA4-56B960A6248D}"/>
          </ac:spMkLst>
        </pc:spChg>
        <pc:picChg chg="mod">
          <ac:chgData name="Sanda Tomažič-Vukas" userId="fa2e0a8be6a623d7" providerId="LiveId" clId="{8C36F860-75EB-4115-9772-4AEDB5946EBB}" dt="2022-06-23T14:07:56.980" v="302" actId="1076"/>
          <ac:picMkLst>
            <pc:docMk/>
            <pc:sldMk cId="3195040842" sldId="263"/>
            <ac:picMk id="6" creationId="{5DA16309-1C28-488C-BC63-E51BE12D148E}"/>
          </ac:picMkLst>
        </pc:picChg>
      </pc:sldChg>
      <pc:sldChg chg="addSp delSp modSp new add del">
        <pc:chgData name="Sanda Tomažič-Vukas" userId="fa2e0a8be6a623d7" providerId="LiveId" clId="{8C36F860-75EB-4115-9772-4AEDB5946EBB}" dt="2022-06-24T08:25:54.318" v="1349" actId="2696"/>
        <pc:sldMkLst>
          <pc:docMk/>
          <pc:sldMk cId="549982133" sldId="264"/>
        </pc:sldMkLst>
        <pc:spChg chg="mod">
          <ac:chgData name="Sanda Tomažič-Vukas" userId="fa2e0a8be6a623d7" providerId="LiveId" clId="{8C36F860-75EB-4115-9772-4AEDB5946EBB}" dt="2022-06-24T08:25:43.153" v="1347" actId="20577"/>
          <ac:spMkLst>
            <pc:docMk/>
            <pc:sldMk cId="549982133" sldId="264"/>
            <ac:spMk id="2" creationId="{06A7AB37-B052-49B9-80DE-F5019EC23727}"/>
          </ac:spMkLst>
        </pc:spChg>
        <pc:spChg chg="mod">
          <ac:chgData name="Sanda Tomažič-Vukas" userId="fa2e0a8be6a623d7" providerId="LiveId" clId="{8C36F860-75EB-4115-9772-4AEDB5946EBB}" dt="2022-06-23T14:42:05.660" v="972" actId="20577"/>
          <ac:spMkLst>
            <pc:docMk/>
            <pc:sldMk cId="549982133" sldId="264"/>
            <ac:spMk id="3" creationId="{FE481390-0953-4F24-ACAC-DFA1F0FAA3CC}"/>
          </ac:spMkLst>
        </pc:spChg>
        <pc:spChg chg="add del mod">
          <ac:chgData name="Sanda Tomažič-Vukas" userId="fa2e0a8be6a623d7" providerId="LiveId" clId="{8C36F860-75EB-4115-9772-4AEDB5946EBB}" dt="2022-06-24T08:25:47.127" v="1348" actId="478"/>
          <ac:spMkLst>
            <pc:docMk/>
            <pc:sldMk cId="549982133" sldId="264"/>
            <ac:spMk id="4" creationId="{D49450C2-CA56-4547-A0D1-0C6C136EB435}"/>
          </ac:spMkLst>
        </pc:spChg>
      </pc:sldChg>
      <pc:sldChg chg="modSp new add">
        <pc:chgData name="Sanda Tomažič-Vukas" userId="fa2e0a8be6a623d7" providerId="LiveId" clId="{8C36F860-75EB-4115-9772-4AEDB5946EBB}" dt="2022-06-24T08:58:54.659" v="3853" actId="20577"/>
        <pc:sldMkLst>
          <pc:docMk/>
          <pc:sldMk cId="917345853" sldId="264"/>
        </pc:sldMkLst>
        <pc:spChg chg="mod">
          <ac:chgData name="Sanda Tomažič-Vukas" userId="fa2e0a8be6a623d7" providerId="LiveId" clId="{8C36F860-75EB-4115-9772-4AEDB5946EBB}" dt="2022-06-24T08:26:33.227" v="1362" actId="14100"/>
          <ac:spMkLst>
            <pc:docMk/>
            <pc:sldMk cId="917345853" sldId="264"/>
            <ac:spMk id="2" creationId="{37182FF7-9C45-4A90-9DE2-49FDB9B52194}"/>
          </ac:spMkLst>
        </pc:spChg>
        <pc:spChg chg="mod">
          <ac:chgData name="Sanda Tomažič-Vukas" userId="fa2e0a8be6a623d7" providerId="LiveId" clId="{8C36F860-75EB-4115-9772-4AEDB5946EBB}" dt="2022-06-24T08:58:54.659" v="3853" actId="20577"/>
          <ac:spMkLst>
            <pc:docMk/>
            <pc:sldMk cId="917345853" sldId="264"/>
            <ac:spMk id="3" creationId="{A8199894-400C-4371-8CF4-97E23069AC9C}"/>
          </ac:spMkLst>
        </pc:spChg>
      </pc:sldChg>
      <pc:sldChg chg="del">
        <pc:chgData name="Sanda Tomažič-Vukas" userId="fa2e0a8be6a623d7" providerId="LiveId" clId="{8C36F860-75EB-4115-9772-4AEDB5946EBB}" dt="2022-06-23T14:29:29.645" v="564" actId="2696"/>
        <pc:sldMkLst>
          <pc:docMk/>
          <pc:sldMk cId="3001827297" sldId="265"/>
        </pc:sldMkLst>
      </pc:sldChg>
      <pc:sldChg chg="modSp new add">
        <pc:chgData name="Sanda Tomažič-Vukas" userId="fa2e0a8be6a623d7" providerId="LiveId" clId="{8C36F860-75EB-4115-9772-4AEDB5946EBB}" dt="2022-06-24T08:52:40.856" v="3539" actId="20577"/>
        <pc:sldMkLst>
          <pc:docMk/>
          <pc:sldMk cId="3810445429" sldId="265"/>
        </pc:sldMkLst>
        <pc:spChg chg="mod">
          <ac:chgData name="Sanda Tomažič-Vukas" userId="fa2e0a8be6a623d7" providerId="LiveId" clId="{8C36F860-75EB-4115-9772-4AEDB5946EBB}" dt="2022-06-24T08:52:40.856" v="3539" actId="20577"/>
          <ac:spMkLst>
            <pc:docMk/>
            <pc:sldMk cId="3810445429" sldId="265"/>
            <ac:spMk id="2" creationId="{A4FB9631-7C1D-4849-8D51-25C69C838EBE}"/>
          </ac:spMkLst>
        </pc:spChg>
        <pc:spChg chg="mod">
          <ac:chgData name="Sanda Tomažič-Vukas" userId="fa2e0a8be6a623d7" providerId="LiveId" clId="{8C36F860-75EB-4115-9772-4AEDB5946EBB}" dt="2022-06-24T08:50:37.114" v="3419" actId="14100"/>
          <ac:spMkLst>
            <pc:docMk/>
            <pc:sldMk cId="3810445429" sldId="265"/>
            <ac:spMk id="3" creationId="{200957F6-63B2-486F-9A4D-D5E77FE8F9DF}"/>
          </ac:spMkLst>
        </pc:spChg>
      </pc:sldChg>
    </pc:docChg>
  </pc:docChgLst>
  <pc:docChgLst>
    <pc:chgData name="SANDA TOMAŽIČ-VUKAS" userId="S::sanda.tomazic-vukas@skole.hr::27e93744-8fa5-4c40-8f19-be565e53989c" providerId="AD" clId="Web-{372E8A74-8167-4444-92A1-DDB78163348B}"/>
    <pc:docChg chg="modSld">
      <pc:chgData name="SANDA TOMAŽIČ-VUKAS" userId="S::sanda.tomazic-vukas@skole.hr::27e93744-8fa5-4c40-8f19-be565e53989c" providerId="AD" clId="Web-{372E8A74-8167-4444-92A1-DDB78163348B}" dt="2022-06-25T07:23:56.670" v="28" actId="20577"/>
      <pc:docMkLst>
        <pc:docMk/>
      </pc:docMkLst>
      <pc:sldChg chg="modSp">
        <pc:chgData name="SANDA TOMAŽIČ-VUKAS" userId="S::sanda.tomazic-vukas@skole.hr::27e93744-8fa5-4c40-8f19-be565e53989c" providerId="AD" clId="Web-{372E8A74-8167-4444-92A1-DDB78163348B}" dt="2022-06-25T07:23:56.670" v="28" actId="20577"/>
        <pc:sldMkLst>
          <pc:docMk/>
          <pc:sldMk cId="3597065757" sldId="262"/>
        </pc:sldMkLst>
        <pc:spChg chg="mod">
          <ac:chgData name="SANDA TOMAŽIČ-VUKAS" userId="S::sanda.tomazic-vukas@skole.hr::27e93744-8fa5-4c40-8f19-be565e53989c" providerId="AD" clId="Web-{372E8A74-8167-4444-92A1-DDB78163348B}" dt="2022-06-25T07:23:56.670" v="28" actId="20577"/>
          <ac:spMkLst>
            <pc:docMk/>
            <pc:sldMk cId="3597065757" sldId="262"/>
            <ac:spMk id="2" creationId="{E6D93788-C13F-41E9-9B75-5830BF8C7C65}"/>
          </ac:spMkLst>
        </pc:spChg>
      </pc:sldChg>
    </pc:docChg>
  </pc:docChgLst>
  <pc:docChgLst>
    <pc:chgData name="SANDA TOMAŽIČ-VUKAS" userId="S::sanda.tomazic-vukas@skole.hr::27e93744-8fa5-4c40-8f19-be565e53989c" providerId="AD" clId="Web-{EA26B76A-4E6B-4B95-88C4-DAB0472602C0}"/>
    <pc:docChg chg="modSld">
      <pc:chgData name="SANDA TOMAŽIČ-VUKAS" userId="S::sanda.tomazic-vukas@skole.hr::27e93744-8fa5-4c40-8f19-be565e53989c" providerId="AD" clId="Web-{EA26B76A-4E6B-4B95-88C4-DAB0472602C0}" dt="2022-06-24T13:03:14.309" v="19" actId="20577"/>
      <pc:docMkLst>
        <pc:docMk/>
      </pc:docMkLst>
      <pc:sldChg chg="modSp">
        <pc:chgData name="SANDA TOMAŽIČ-VUKAS" userId="S::sanda.tomazic-vukas@skole.hr::27e93744-8fa5-4c40-8f19-be565e53989c" providerId="AD" clId="Web-{EA26B76A-4E6B-4B95-88C4-DAB0472602C0}" dt="2022-06-24T13:03:14.309" v="19" actId="20577"/>
        <pc:sldMkLst>
          <pc:docMk/>
          <pc:sldMk cId="4006716588" sldId="261"/>
        </pc:sldMkLst>
        <pc:spChg chg="mod">
          <ac:chgData name="SANDA TOMAŽIČ-VUKAS" userId="S::sanda.tomazic-vukas@skole.hr::27e93744-8fa5-4c40-8f19-be565e53989c" providerId="AD" clId="Web-{EA26B76A-4E6B-4B95-88C4-DAB0472602C0}" dt="2022-06-24T13:03:14.309" v="19" actId="20577"/>
          <ac:spMkLst>
            <pc:docMk/>
            <pc:sldMk cId="4006716588" sldId="261"/>
            <ac:spMk id="2" creationId="{3E4D1DA5-BD10-49B3-AC87-7FBD4FDA962A}"/>
          </ac:spMkLst>
        </pc:spChg>
      </pc:sldChg>
      <pc:sldChg chg="modSp">
        <pc:chgData name="SANDA TOMAŽIČ-VUKAS" userId="S::sanda.tomazic-vukas@skole.hr::27e93744-8fa5-4c40-8f19-be565e53989c" providerId="AD" clId="Web-{EA26B76A-4E6B-4B95-88C4-DAB0472602C0}" dt="2022-06-24T13:01:09.009" v="13" actId="20577"/>
        <pc:sldMkLst>
          <pc:docMk/>
          <pc:sldMk cId="917345853" sldId="264"/>
        </pc:sldMkLst>
        <pc:spChg chg="mod">
          <ac:chgData name="SANDA TOMAŽIČ-VUKAS" userId="S::sanda.tomazic-vukas@skole.hr::27e93744-8fa5-4c40-8f19-be565e53989c" providerId="AD" clId="Web-{EA26B76A-4E6B-4B95-88C4-DAB0472602C0}" dt="2022-06-24T13:01:09.009" v="13" actId="20577"/>
          <ac:spMkLst>
            <pc:docMk/>
            <pc:sldMk cId="917345853" sldId="264"/>
            <ac:spMk id="3" creationId="{A8199894-400C-4371-8CF4-97E23069AC9C}"/>
          </ac:spMkLst>
        </pc:spChg>
      </pc:sldChg>
    </pc:docChg>
  </pc:docChgLst>
  <pc:docChgLst>
    <pc:chgData name="SANDA TOMAŽIČ-VUKAS" userId="S::sanda.tomazic-vukas@skole.hr::27e93744-8fa5-4c40-8f19-be565e53989c" providerId="AD" clId="Web-{8B828976-119C-4BCB-9CBC-521BCA1FAF80}"/>
    <pc:docChg chg="modSld">
      <pc:chgData name="SANDA TOMAŽIČ-VUKAS" userId="S::sanda.tomazic-vukas@skole.hr::27e93744-8fa5-4c40-8f19-be565e53989c" providerId="AD" clId="Web-{8B828976-119C-4BCB-9CBC-521BCA1FAF80}" dt="2022-06-24T12:39:46.162" v="2" actId="20577"/>
      <pc:docMkLst>
        <pc:docMk/>
      </pc:docMkLst>
      <pc:sldChg chg="modSp">
        <pc:chgData name="SANDA TOMAŽIČ-VUKAS" userId="S::sanda.tomazic-vukas@skole.hr::27e93744-8fa5-4c40-8f19-be565e53989c" providerId="AD" clId="Web-{8B828976-119C-4BCB-9CBC-521BCA1FAF80}" dt="2022-06-24T12:39:46.162" v="2" actId="20577"/>
        <pc:sldMkLst>
          <pc:docMk/>
          <pc:sldMk cId="917345853" sldId="264"/>
        </pc:sldMkLst>
        <pc:spChg chg="mod">
          <ac:chgData name="SANDA TOMAŽIČ-VUKAS" userId="S::sanda.tomazic-vukas@skole.hr::27e93744-8fa5-4c40-8f19-be565e53989c" providerId="AD" clId="Web-{8B828976-119C-4BCB-9CBC-521BCA1FAF80}" dt="2022-06-24T12:39:46.162" v="2" actId="20577"/>
          <ac:spMkLst>
            <pc:docMk/>
            <pc:sldMk cId="917345853" sldId="264"/>
            <ac:spMk id="3" creationId="{A8199894-400C-4371-8CF4-97E23069AC9C}"/>
          </ac:spMkLst>
        </pc:spChg>
      </pc:sldChg>
    </pc:docChg>
  </pc:docChgLst>
  <pc:docChgLst>
    <pc:chgData name="SANDA TOMAŽIČ-VUKAS" userId="S::sanda.tomazic-vukas@skole.hr::27e93744-8fa5-4c40-8f19-be565e53989c" providerId="AD" clId="Web-{340EC7CD-5BE0-4CD6-94C5-06C0427D95FD}"/>
    <pc:docChg chg="modSld">
      <pc:chgData name="SANDA TOMAŽIČ-VUKAS" userId="S::sanda.tomazic-vukas@skole.hr::27e93744-8fa5-4c40-8f19-be565e53989c" providerId="AD" clId="Web-{340EC7CD-5BE0-4CD6-94C5-06C0427D95FD}" dt="2022-06-24T17:26:02.543" v="1" actId="20577"/>
      <pc:docMkLst>
        <pc:docMk/>
      </pc:docMkLst>
      <pc:sldChg chg="modSp">
        <pc:chgData name="SANDA TOMAŽIČ-VUKAS" userId="S::sanda.tomazic-vukas@skole.hr::27e93744-8fa5-4c40-8f19-be565e53989c" providerId="AD" clId="Web-{340EC7CD-5BE0-4CD6-94C5-06C0427D95FD}" dt="2022-06-24T17:25:28.542" v="0" actId="20577"/>
        <pc:sldMkLst>
          <pc:docMk/>
          <pc:sldMk cId="917345853" sldId="264"/>
        </pc:sldMkLst>
        <pc:spChg chg="mod">
          <ac:chgData name="SANDA TOMAŽIČ-VUKAS" userId="S::sanda.tomazic-vukas@skole.hr::27e93744-8fa5-4c40-8f19-be565e53989c" providerId="AD" clId="Web-{340EC7CD-5BE0-4CD6-94C5-06C0427D95FD}" dt="2022-06-24T17:25:28.542" v="0" actId="20577"/>
          <ac:spMkLst>
            <pc:docMk/>
            <pc:sldMk cId="917345853" sldId="264"/>
            <ac:spMk id="3" creationId="{A8199894-400C-4371-8CF4-97E23069AC9C}"/>
          </ac:spMkLst>
        </pc:spChg>
      </pc:sldChg>
      <pc:sldChg chg="modSp">
        <pc:chgData name="SANDA TOMAŽIČ-VUKAS" userId="S::sanda.tomazic-vukas@skole.hr::27e93744-8fa5-4c40-8f19-be565e53989c" providerId="AD" clId="Web-{340EC7CD-5BE0-4CD6-94C5-06C0427D95FD}" dt="2022-06-24T17:26:02.543" v="1" actId="20577"/>
        <pc:sldMkLst>
          <pc:docMk/>
          <pc:sldMk cId="3810445429" sldId="265"/>
        </pc:sldMkLst>
        <pc:spChg chg="mod">
          <ac:chgData name="SANDA TOMAŽIČ-VUKAS" userId="S::sanda.tomazic-vukas@skole.hr::27e93744-8fa5-4c40-8f19-be565e53989c" providerId="AD" clId="Web-{340EC7CD-5BE0-4CD6-94C5-06C0427D95FD}" dt="2022-06-24T17:26:02.543" v="1" actId="20577"/>
          <ac:spMkLst>
            <pc:docMk/>
            <pc:sldMk cId="3810445429" sldId="265"/>
            <ac:spMk id="3" creationId="{200957F6-63B2-486F-9A4D-D5E77FE8F9DF}"/>
          </ac:spMkLst>
        </pc:spChg>
      </pc:sldChg>
    </pc:docChg>
  </pc:docChgLst>
  <pc:docChgLst>
    <pc:chgData name="SANDA TOMAŽIČ-VUKAS" userId="S::sanda.tomazic-vukas@skole.hr::27e93744-8fa5-4c40-8f19-be565e53989c" providerId="AD" clId="Web-{F08C2B6E-4DF5-4F2A-90BD-C1AC2E05E537}"/>
    <pc:docChg chg="modSld">
      <pc:chgData name="SANDA TOMAŽIČ-VUKAS" userId="S::sanda.tomazic-vukas@skole.hr::27e93744-8fa5-4c40-8f19-be565e53989c" providerId="AD" clId="Web-{F08C2B6E-4DF5-4F2A-90BD-C1AC2E05E537}" dt="2022-06-24T12:58:11.077" v="60" actId="20577"/>
      <pc:docMkLst>
        <pc:docMk/>
      </pc:docMkLst>
      <pc:sldChg chg="modSp">
        <pc:chgData name="SANDA TOMAŽIČ-VUKAS" userId="S::sanda.tomazic-vukas@skole.hr::27e93744-8fa5-4c40-8f19-be565e53989c" providerId="AD" clId="Web-{F08C2B6E-4DF5-4F2A-90BD-C1AC2E05E537}" dt="2022-06-24T12:58:11.077" v="60" actId="20577"/>
        <pc:sldMkLst>
          <pc:docMk/>
          <pc:sldMk cId="2312381420" sldId="259"/>
        </pc:sldMkLst>
        <pc:spChg chg="mod">
          <ac:chgData name="SANDA TOMAŽIČ-VUKAS" userId="S::sanda.tomazic-vukas@skole.hr::27e93744-8fa5-4c40-8f19-be565e53989c" providerId="AD" clId="Web-{F08C2B6E-4DF5-4F2A-90BD-C1AC2E05E537}" dt="2022-06-24T12:58:11.077" v="60" actId="20577"/>
          <ac:spMkLst>
            <pc:docMk/>
            <pc:sldMk cId="2312381420" sldId="259"/>
            <ac:spMk id="3" creationId="{7DA2D565-60D4-463C-9CB7-75E8B418A9D3}"/>
          </ac:spMkLst>
        </pc:spChg>
        <pc:spChg chg="mod">
          <ac:chgData name="SANDA TOMAŽIČ-VUKAS" userId="S::sanda.tomazic-vukas@skole.hr::27e93744-8fa5-4c40-8f19-be565e53989c" providerId="AD" clId="Web-{F08C2B6E-4DF5-4F2A-90BD-C1AC2E05E537}" dt="2022-06-24T12:57:52.873" v="57" actId="14100"/>
          <ac:spMkLst>
            <pc:docMk/>
            <pc:sldMk cId="2312381420" sldId="259"/>
            <ac:spMk id="4" creationId="{6DF507A1-6E73-44E8-807B-7094F5BF9CDA}"/>
          </ac:spMkLst>
        </pc:spChg>
      </pc:sldChg>
      <pc:sldChg chg="modSp">
        <pc:chgData name="SANDA TOMAŽIČ-VUKAS" userId="S::sanda.tomazic-vukas@skole.hr::27e93744-8fa5-4c40-8f19-be565e53989c" providerId="AD" clId="Web-{F08C2B6E-4DF5-4F2A-90BD-C1AC2E05E537}" dt="2022-06-24T12:57:24.904" v="55" actId="20577"/>
        <pc:sldMkLst>
          <pc:docMk/>
          <pc:sldMk cId="4006716588" sldId="261"/>
        </pc:sldMkLst>
        <pc:spChg chg="mod">
          <ac:chgData name="SANDA TOMAŽIČ-VUKAS" userId="S::sanda.tomazic-vukas@skole.hr::27e93744-8fa5-4c40-8f19-be565e53989c" providerId="AD" clId="Web-{F08C2B6E-4DF5-4F2A-90BD-C1AC2E05E537}" dt="2022-06-24T12:57:24.904" v="55" actId="20577"/>
          <ac:spMkLst>
            <pc:docMk/>
            <pc:sldMk cId="4006716588" sldId="261"/>
            <ac:spMk id="2" creationId="{3E4D1DA5-BD10-49B3-AC87-7FBD4FDA962A}"/>
          </ac:spMkLst>
        </pc:spChg>
      </pc:sldChg>
      <pc:sldChg chg="modSp">
        <pc:chgData name="SANDA TOMAŽIČ-VUKAS" userId="S::sanda.tomazic-vukas@skole.hr::27e93744-8fa5-4c40-8f19-be565e53989c" providerId="AD" clId="Web-{F08C2B6E-4DF5-4F2A-90BD-C1AC2E05E537}" dt="2022-06-24T12:45:36.762" v="34" actId="20577"/>
        <pc:sldMkLst>
          <pc:docMk/>
          <pc:sldMk cId="917345853" sldId="264"/>
        </pc:sldMkLst>
        <pc:spChg chg="mod">
          <ac:chgData name="SANDA TOMAŽIČ-VUKAS" userId="S::sanda.tomazic-vukas@skole.hr::27e93744-8fa5-4c40-8f19-be565e53989c" providerId="AD" clId="Web-{F08C2B6E-4DF5-4F2A-90BD-C1AC2E05E537}" dt="2022-06-24T12:45:36.762" v="34" actId="20577"/>
          <ac:spMkLst>
            <pc:docMk/>
            <pc:sldMk cId="917345853" sldId="264"/>
            <ac:spMk id="3" creationId="{A8199894-400C-4371-8CF4-97E23069AC9C}"/>
          </ac:spMkLst>
        </pc:spChg>
      </pc:sldChg>
      <pc:sldChg chg="modSp">
        <pc:chgData name="SANDA TOMAŽIČ-VUKAS" userId="S::sanda.tomazic-vukas@skole.hr::27e93744-8fa5-4c40-8f19-be565e53989c" providerId="AD" clId="Web-{F08C2B6E-4DF5-4F2A-90BD-C1AC2E05E537}" dt="2022-06-24T12:56:52.888" v="53" actId="20577"/>
        <pc:sldMkLst>
          <pc:docMk/>
          <pc:sldMk cId="3810445429" sldId="265"/>
        </pc:sldMkLst>
        <pc:spChg chg="mod">
          <ac:chgData name="SANDA TOMAŽIČ-VUKAS" userId="S::sanda.tomazic-vukas@skole.hr::27e93744-8fa5-4c40-8f19-be565e53989c" providerId="AD" clId="Web-{F08C2B6E-4DF5-4F2A-90BD-C1AC2E05E537}" dt="2022-06-24T12:56:52.888" v="53" actId="20577"/>
          <ac:spMkLst>
            <pc:docMk/>
            <pc:sldMk cId="3810445429" sldId="265"/>
            <ac:spMk id="3" creationId="{200957F6-63B2-486F-9A4D-D5E77FE8F9DF}"/>
          </ac:spMkLst>
        </pc:spChg>
      </pc:sldChg>
    </pc:docChg>
  </pc:docChgLst>
  <pc:docChgLst>
    <pc:chgData name="Milana Kovačević Miškić" userId="S::milana.kovacevic@skole.hr::291bb5cb-a0df-4518-8d65-ae914913d787" providerId="AD" clId="Web-{6AF1BBA6-B2E0-49F8-ACFE-23734B83A953}"/>
    <pc:docChg chg="modSld">
      <pc:chgData name="Milana Kovačević Miškić" userId="S::milana.kovacevic@skole.hr::291bb5cb-a0df-4518-8d65-ae914913d787" providerId="AD" clId="Web-{6AF1BBA6-B2E0-49F8-ACFE-23734B83A953}" dt="2022-06-25T07:17:29.699" v="112" actId="20577"/>
      <pc:docMkLst>
        <pc:docMk/>
      </pc:docMkLst>
      <pc:sldChg chg="modSp">
        <pc:chgData name="Milana Kovačević Miškić" userId="S::milana.kovacevic@skole.hr::291bb5cb-a0df-4518-8d65-ae914913d787" providerId="AD" clId="Web-{6AF1BBA6-B2E0-49F8-ACFE-23734B83A953}" dt="2022-06-25T07:14:53.599" v="51" actId="20577"/>
        <pc:sldMkLst>
          <pc:docMk/>
          <pc:sldMk cId="4127988327" sldId="257"/>
        </pc:sldMkLst>
        <pc:spChg chg="mod">
          <ac:chgData name="Milana Kovačević Miškić" userId="S::milana.kovacevic@skole.hr::291bb5cb-a0df-4518-8d65-ae914913d787" providerId="AD" clId="Web-{6AF1BBA6-B2E0-49F8-ACFE-23734B83A953}" dt="2022-06-25T07:14:53.599" v="51" actId="20577"/>
          <ac:spMkLst>
            <pc:docMk/>
            <pc:sldMk cId="4127988327" sldId="257"/>
            <ac:spMk id="3" creationId="{F4CFCF40-6F51-48DD-8B57-9C2B6677C979}"/>
          </ac:spMkLst>
        </pc:spChg>
      </pc:sldChg>
      <pc:sldChg chg="modSp">
        <pc:chgData name="Milana Kovačević Miškić" userId="S::milana.kovacevic@skole.hr::291bb5cb-a0df-4518-8d65-ae914913d787" providerId="AD" clId="Web-{6AF1BBA6-B2E0-49F8-ACFE-23734B83A953}" dt="2022-06-25T07:15:28.132" v="53" actId="20577"/>
        <pc:sldMkLst>
          <pc:docMk/>
          <pc:sldMk cId="1069697295" sldId="258"/>
        </pc:sldMkLst>
        <pc:graphicFrameChg chg="modGraphic">
          <ac:chgData name="Milana Kovačević Miškić" userId="S::milana.kovacevic@skole.hr::291bb5cb-a0df-4518-8d65-ae914913d787" providerId="AD" clId="Web-{6AF1BBA6-B2E0-49F8-ACFE-23734B83A953}" dt="2022-06-25T07:15:28.132" v="53" actId="20577"/>
          <ac:graphicFrameMkLst>
            <pc:docMk/>
            <pc:sldMk cId="1069697295" sldId="258"/>
            <ac:graphicFrameMk id="7" creationId="{A33A27D0-20A6-48B4-AF2F-69DC3A8BB7BB}"/>
          </ac:graphicFrameMkLst>
        </pc:graphicFrameChg>
      </pc:sldChg>
      <pc:sldChg chg="modSp">
        <pc:chgData name="Milana Kovačević Miškić" userId="S::milana.kovacevic@skole.hr::291bb5cb-a0df-4518-8d65-ae914913d787" providerId="AD" clId="Web-{6AF1BBA6-B2E0-49F8-ACFE-23734B83A953}" dt="2022-06-25T07:16:43.541" v="63" actId="20577"/>
        <pc:sldMkLst>
          <pc:docMk/>
          <pc:sldMk cId="4006716588" sldId="261"/>
        </pc:sldMkLst>
        <pc:spChg chg="mod">
          <ac:chgData name="Milana Kovačević Miškić" userId="S::milana.kovacevic@skole.hr::291bb5cb-a0df-4518-8d65-ae914913d787" providerId="AD" clId="Web-{6AF1BBA6-B2E0-49F8-ACFE-23734B83A953}" dt="2022-06-25T07:16:43.541" v="63" actId="20577"/>
          <ac:spMkLst>
            <pc:docMk/>
            <pc:sldMk cId="4006716588" sldId="261"/>
            <ac:spMk id="2" creationId="{3E4D1DA5-BD10-49B3-AC87-7FBD4FDA962A}"/>
          </ac:spMkLst>
        </pc:spChg>
      </pc:sldChg>
      <pc:sldChg chg="modSp">
        <pc:chgData name="Milana Kovačević Miškić" userId="S::milana.kovacevic@skole.hr::291bb5cb-a0df-4518-8d65-ae914913d787" providerId="AD" clId="Web-{6AF1BBA6-B2E0-49F8-ACFE-23734B83A953}" dt="2022-06-25T07:14:11.722" v="49" actId="20577"/>
        <pc:sldMkLst>
          <pc:docMk/>
          <pc:sldMk cId="917345853" sldId="264"/>
        </pc:sldMkLst>
        <pc:spChg chg="mod">
          <ac:chgData name="Milana Kovačević Miškić" userId="S::milana.kovacevic@skole.hr::291bb5cb-a0df-4518-8d65-ae914913d787" providerId="AD" clId="Web-{6AF1BBA6-B2E0-49F8-ACFE-23734B83A953}" dt="2022-06-25T07:14:11.722" v="49" actId="20577"/>
          <ac:spMkLst>
            <pc:docMk/>
            <pc:sldMk cId="917345853" sldId="264"/>
            <ac:spMk id="3" creationId="{A8199894-400C-4371-8CF4-97E23069AC9C}"/>
          </ac:spMkLst>
        </pc:spChg>
      </pc:sldChg>
      <pc:sldChg chg="modSp">
        <pc:chgData name="Milana Kovačević Miškić" userId="S::milana.kovacevic@skole.hr::291bb5cb-a0df-4518-8d65-ae914913d787" providerId="AD" clId="Web-{6AF1BBA6-B2E0-49F8-ACFE-23734B83A953}" dt="2022-06-25T07:17:29.699" v="112" actId="20577"/>
        <pc:sldMkLst>
          <pc:docMk/>
          <pc:sldMk cId="3810445429" sldId="265"/>
        </pc:sldMkLst>
        <pc:spChg chg="mod">
          <ac:chgData name="Milana Kovačević Miškić" userId="S::milana.kovacevic@skole.hr::291bb5cb-a0df-4518-8d65-ae914913d787" providerId="AD" clId="Web-{6AF1BBA6-B2E0-49F8-ACFE-23734B83A953}" dt="2022-06-25T07:17:29.699" v="112" actId="20577"/>
          <ac:spMkLst>
            <pc:docMk/>
            <pc:sldMk cId="3810445429" sldId="265"/>
            <ac:spMk id="3" creationId="{200957F6-63B2-486F-9A4D-D5E77FE8F9D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64847-AEF7-447B-BED3-F78E211024A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BC14813-E755-453A-89F1-EFFD53EC3BB9}">
      <dgm:prSet phldrT="[Tekst]"/>
      <dgm:spPr/>
      <dgm:t>
        <a:bodyPr/>
        <a:lstStyle/>
        <a:p>
          <a:r>
            <a:rPr lang="hr-HR" dirty="0"/>
            <a:t>IZVODI SE NATRIJEVIM HIDROKSIDOM</a:t>
          </a:r>
        </a:p>
      </dgm:t>
    </dgm:pt>
    <dgm:pt modelId="{D1633241-A1B1-4F06-9408-B5C3ECBB156E}" type="parTrans" cxnId="{D58459E5-C339-4363-A550-40A583B4DE5C}">
      <dgm:prSet/>
      <dgm:spPr/>
      <dgm:t>
        <a:bodyPr/>
        <a:lstStyle/>
        <a:p>
          <a:endParaRPr lang="hr-HR"/>
        </a:p>
      </dgm:t>
    </dgm:pt>
    <dgm:pt modelId="{B681C3A7-B3C7-449E-8C58-DCF580A990FC}" type="sibTrans" cxnId="{D58459E5-C339-4363-A550-40A583B4DE5C}">
      <dgm:prSet/>
      <dgm:spPr/>
      <dgm:t>
        <a:bodyPr/>
        <a:lstStyle/>
        <a:p>
          <a:endParaRPr lang="hr-HR"/>
        </a:p>
      </dgm:t>
    </dgm:pt>
    <dgm:pt modelId="{61D38F19-2D38-4BF7-AF4B-0FC8D32EE928}">
      <dgm:prSet phldrT="[Tekst]"/>
      <dgm:spPr/>
      <dgm:t>
        <a:bodyPr/>
        <a:lstStyle/>
        <a:p>
          <a:r>
            <a:rPr lang="hr-HR" dirty="0"/>
            <a:t>ŠTETAN JE ZA KOSU – pH 12,5</a:t>
          </a:r>
        </a:p>
      </dgm:t>
    </dgm:pt>
    <dgm:pt modelId="{ECA458AE-7B46-4698-A257-775B202A1DCD}" type="parTrans" cxnId="{0D3333D9-7840-4262-9F13-65942585D838}">
      <dgm:prSet/>
      <dgm:spPr/>
      <dgm:t>
        <a:bodyPr/>
        <a:lstStyle/>
        <a:p>
          <a:endParaRPr lang="hr-HR"/>
        </a:p>
      </dgm:t>
    </dgm:pt>
    <dgm:pt modelId="{AC0CA58F-EF02-46C3-B2D3-2CD5F3B5CD14}" type="sibTrans" cxnId="{0D3333D9-7840-4262-9F13-65942585D838}">
      <dgm:prSet/>
      <dgm:spPr/>
      <dgm:t>
        <a:bodyPr/>
        <a:lstStyle/>
        <a:p>
          <a:endParaRPr lang="hr-HR"/>
        </a:p>
      </dgm:t>
    </dgm:pt>
    <dgm:pt modelId="{8D04C04D-BD2A-415C-A4F9-8CD3F9E6924F}">
      <dgm:prSet phldrT="[Tekst]"/>
      <dgm:spPr/>
      <dgm:t>
        <a:bodyPr/>
        <a:lstStyle/>
        <a:p>
          <a:r>
            <a:rPr lang="hr-HR" dirty="0"/>
            <a:t>POSUPAK 1. put - NA CIJELU DUŽINU KOSE</a:t>
          </a:r>
        </a:p>
      </dgm:t>
    </dgm:pt>
    <dgm:pt modelId="{FD5240F6-E141-4E0C-A16F-97C088C65D94}" type="parTrans" cxnId="{A7F25AB7-846B-4FF2-A319-D13DE24DF036}">
      <dgm:prSet/>
      <dgm:spPr/>
      <dgm:t>
        <a:bodyPr/>
        <a:lstStyle/>
        <a:p>
          <a:endParaRPr lang="hr-HR"/>
        </a:p>
      </dgm:t>
    </dgm:pt>
    <dgm:pt modelId="{BF52BFFA-2C40-456B-964E-4D8ECF8CB0DE}" type="sibTrans" cxnId="{A7F25AB7-846B-4FF2-A319-D13DE24DF036}">
      <dgm:prSet/>
      <dgm:spPr/>
      <dgm:t>
        <a:bodyPr/>
        <a:lstStyle/>
        <a:p>
          <a:endParaRPr lang="hr-HR"/>
        </a:p>
      </dgm:t>
    </dgm:pt>
    <dgm:pt modelId="{A92D6D82-861F-4042-B69C-3EB999D5C032}">
      <dgm:prSet phldrT="[Tekst]"/>
      <dgm:spPr/>
      <dgm:t>
        <a:bodyPr/>
        <a:lstStyle/>
        <a:p>
          <a:r>
            <a:rPr lang="hr-HR" dirty="0"/>
            <a:t>POSTUPAK 2. put</a:t>
          </a:r>
          <a:r>
            <a:rPr lang="hr-HR" dirty="0">
              <a:latin typeface="Century Gothic" panose="020B0502020202020204"/>
            </a:rPr>
            <a:t>,</a:t>
          </a:r>
          <a:r>
            <a:rPr lang="hr-HR" dirty="0"/>
            <a:t> tj. ponavljanje – SAMO NA NOVI IZRAST</a:t>
          </a:r>
        </a:p>
      </dgm:t>
    </dgm:pt>
    <dgm:pt modelId="{8BF6B6F9-0C18-4D4D-B988-BB827D847E82}" type="parTrans" cxnId="{D8C3B0B7-DD9F-48FA-B185-9BCD57BA21E2}">
      <dgm:prSet/>
      <dgm:spPr/>
      <dgm:t>
        <a:bodyPr/>
        <a:lstStyle/>
        <a:p>
          <a:endParaRPr lang="hr-HR"/>
        </a:p>
      </dgm:t>
    </dgm:pt>
    <dgm:pt modelId="{29B70A3C-76FA-4465-BF8A-9CDDD36A785B}" type="sibTrans" cxnId="{D8C3B0B7-DD9F-48FA-B185-9BCD57BA21E2}">
      <dgm:prSet/>
      <dgm:spPr/>
      <dgm:t>
        <a:bodyPr/>
        <a:lstStyle/>
        <a:p>
          <a:endParaRPr lang="hr-HR"/>
        </a:p>
      </dgm:t>
    </dgm:pt>
    <dgm:pt modelId="{D029D2E1-D31A-4710-8A02-44EF4558D037}">
      <dgm:prSet phldrT="[Tekst]"/>
      <dgm:spPr/>
      <dgm:t>
        <a:bodyPr/>
        <a:lstStyle/>
        <a:p>
          <a:r>
            <a:rPr lang="hr-HR" dirty="0"/>
            <a:t>NA GRANIČNU LINIJU STAVLJA SE REGENERATOR</a:t>
          </a:r>
        </a:p>
      </dgm:t>
    </dgm:pt>
    <dgm:pt modelId="{AB18FE98-C437-4BEE-BD98-1F54E1B0EAD1}" type="parTrans" cxnId="{2F45D809-71B4-4785-800D-C24F2E32BECB}">
      <dgm:prSet/>
      <dgm:spPr/>
      <dgm:t>
        <a:bodyPr/>
        <a:lstStyle/>
        <a:p>
          <a:endParaRPr lang="hr-HR"/>
        </a:p>
      </dgm:t>
    </dgm:pt>
    <dgm:pt modelId="{572FCB90-7F84-4CDC-B0A9-E783D16E7BD8}" type="sibTrans" cxnId="{2F45D809-71B4-4785-800D-C24F2E32BECB}">
      <dgm:prSet/>
      <dgm:spPr/>
      <dgm:t>
        <a:bodyPr/>
        <a:lstStyle/>
        <a:p>
          <a:endParaRPr lang="hr-HR"/>
        </a:p>
      </dgm:t>
    </dgm:pt>
    <dgm:pt modelId="{A3678E09-4B52-4EA5-A63B-1746796D3620}" type="pres">
      <dgm:prSet presAssocID="{88D64847-AEF7-447B-BED3-F78E211024A7}" presName="diagram" presStyleCnt="0">
        <dgm:presLayoutVars>
          <dgm:dir/>
          <dgm:resizeHandles val="exact"/>
        </dgm:presLayoutVars>
      </dgm:prSet>
      <dgm:spPr/>
    </dgm:pt>
    <dgm:pt modelId="{D7546DA9-327D-4EF0-955C-8F67F052C861}" type="pres">
      <dgm:prSet presAssocID="{6BC14813-E755-453A-89F1-EFFD53EC3BB9}" presName="node" presStyleLbl="node1" presStyleIdx="0" presStyleCnt="5">
        <dgm:presLayoutVars>
          <dgm:bulletEnabled val="1"/>
        </dgm:presLayoutVars>
      </dgm:prSet>
      <dgm:spPr/>
    </dgm:pt>
    <dgm:pt modelId="{2CAA56E4-6DE1-4347-B932-1DFAB720FBB0}" type="pres">
      <dgm:prSet presAssocID="{B681C3A7-B3C7-449E-8C58-DCF580A990FC}" presName="sibTrans" presStyleCnt="0"/>
      <dgm:spPr/>
    </dgm:pt>
    <dgm:pt modelId="{71F5A219-7FB8-4A45-8B83-29F3C10209E9}" type="pres">
      <dgm:prSet presAssocID="{61D38F19-2D38-4BF7-AF4B-0FC8D32EE928}" presName="node" presStyleLbl="node1" presStyleIdx="1" presStyleCnt="5">
        <dgm:presLayoutVars>
          <dgm:bulletEnabled val="1"/>
        </dgm:presLayoutVars>
      </dgm:prSet>
      <dgm:spPr/>
    </dgm:pt>
    <dgm:pt modelId="{5A8BC25C-6ED3-41C7-9F51-FEF2B3F8272C}" type="pres">
      <dgm:prSet presAssocID="{AC0CA58F-EF02-46C3-B2D3-2CD5F3B5CD14}" presName="sibTrans" presStyleCnt="0"/>
      <dgm:spPr/>
    </dgm:pt>
    <dgm:pt modelId="{AECEA1D6-ED9C-4309-803A-85BD2B23C513}" type="pres">
      <dgm:prSet presAssocID="{8D04C04D-BD2A-415C-A4F9-8CD3F9E6924F}" presName="node" presStyleLbl="node1" presStyleIdx="2" presStyleCnt="5">
        <dgm:presLayoutVars>
          <dgm:bulletEnabled val="1"/>
        </dgm:presLayoutVars>
      </dgm:prSet>
      <dgm:spPr/>
    </dgm:pt>
    <dgm:pt modelId="{810160E9-7EA9-494D-AA55-E57490F7F928}" type="pres">
      <dgm:prSet presAssocID="{BF52BFFA-2C40-456B-964E-4D8ECF8CB0DE}" presName="sibTrans" presStyleCnt="0"/>
      <dgm:spPr/>
    </dgm:pt>
    <dgm:pt modelId="{B7F24AAE-3620-46A7-9303-400CF6A1C7A9}" type="pres">
      <dgm:prSet presAssocID="{A92D6D82-861F-4042-B69C-3EB999D5C032}" presName="node" presStyleLbl="node1" presStyleIdx="3" presStyleCnt="5">
        <dgm:presLayoutVars>
          <dgm:bulletEnabled val="1"/>
        </dgm:presLayoutVars>
      </dgm:prSet>
      <dgm:spPr/>
    </dgm:pt>
    <dgm:pt modelId="{535D6781-FE8D-4C0E-981D-EE6C41DCEC3A}" type="pres">
      <dgm:prSet presAssocID="{29B70A3C-76FA-4465-BF8A-9CDDD36A785B}" presName="sibTrans" presStyleCnt="0"/>
      <dgm:spPr/>
    </dgm:pt>
    <dgm:pt modelId="{098681FC-6EA8-4C2C-AD5B-18566EB88277}" type="pres">
      <dgm:prSet presAssocID="{D029D2E1-D31A-4710-8A02-44EF4558D037}" presName="node" presStyleLbl="node1" presStyleIdx="4" presStyleCnt="5">
        <dgm:presLayoutVars>
          <dgm:bulletEnabled val="1"/>
        </dgm:presLayoutVars>
      </dgm:prSet>
      <dgm:spPr/>
    </dgm:pt>
  </dgm:ptLst>
  <dgm:cxnLst>
    <dgm:cxn modelId="{2F45D809-71B4-4785-800D-C24F2E32BECB}" srcId="{88D64847-AEF7-447B-BED3-F78E211024A7}" destId="{D029D2E1-D31A-4710-8A02-44EF4558D037}" srcOrd="4" destOrd="0" parTransId="{AB18FE98-C437-4BEE-BD98-1F54E1B0EAD1}" sibTransId="{572FCB90-7F84-4CDC-B0A9-E783D16E7BD8}"/>
    <dgm:cxn modelId="{75860D1E-C832-47CA-A77C-64FE50D7204C}" type="presOf" srcId="{61D38F19-2D38-4BF7-AF4B-0FC8D32EE928}" destId="{71F5A219-7FB8-4A45-8B83-29F3C10209E9}" srcOrd="0" destOrd="0" presId="urn:microsoft.com/office/officeart/2005/8/layout/default"/>
    <dgm:cxn modelId="{41A0D922-96A6-4FBA-B377-77E9240681D8}" type="presOf" srcId="{D029D2E1-D31A-4710-8A02-44EF4558D037}" destId="{098681FC-6EA8-4C2C-AD5B-18566EB88277}" srcOrd="0" destOrd="0" presId="urn:microsoft.com/office/officeart/2005/8/layout/default"/>
    <dgm:cxn modelId="{32149554-3F47-46DC-9F25-F58F2E485469}" type="presOf" srcId="{A92D6D82-861F-4042-B69C-3EB999D5C032}" destId="{B7F24AAE-3620-46A7-9303-400CF6A1C7A9}" srcOrd="0" destOrd="0" presId="urn:microsoft.com/office/officeart/2005/8/layout/default"/>
    <dgm:cxn modelId="{D2636877-58F6-4C14-8B74-84DC043D33C5}" type="presOf" srcId="{88D64847-AEF7-447B-BED3-F78E211024A7}" destId="{A3678E09-4B52-4EA5-A63B-1746796D3620}" srcOrd="0" destOrd="0" presId="urn:microsoft.com/office/officeart/2005/8/layout/default"/>
    <dgm:cxn modelId="{A7F25AB7-846B-4FF2-A319-D13DE24DF036}" srcId="{88D64847-AEF7-447B-BED3-F78E211024A7}" destId="{8D04C04D-BD2A-415C-A4F9-8CD3F9E6924F}" srcOrd="2" destOrd="0" parTransId="{FD5240F6-E141-4E0C-A16F-97C088C65D94}" sibTransId="{BF52BFFA-2C40-456B-964E-4D8ECF8CB0DE}"/>
    <dgm:cxn modelId="{D8C3B0B7-DD9F-48FA-B185-9BCD57BA21E2}" srcId="{88D64847-AEF7-447B-BED3-F78E211024A7}" destId="{A92D6D82-861F-4042-B69C-3EB999D5C032}" srcOrd="3" destOrd="0" parTransId="{8BF6B6F9-0C18-4D4D-B988-BB827D847E82}" sibTransId="{29B70A3C-76FA-4465-BF8A-9CDDD36A785B}"/>
    <dgm:cxn modelId="{41E2C5B8-D65B-4668-AC24-BA81F285DCFD}" type="presOf" srcId="{8D04C04D-BD2A-415C-A4F9-8CD3F9E6924F}" destId="{AECEA1D6-ED9C-4309-803A-85BD2B23C513}" srcOrd="0" destOrd="0" presId="urn:microsoft.com/office/officeart/2005/8/layout/default"/>
    <dgm:cxn modelId="{0D3333D9-7840-4262-9F13-65942585D838}" srcId="{88D64847-AEF7-447B-BED3-F78E211024A7}" destId="{61D38F19-2D38-4BF7-AF4B-0FC8D32EE928}" srcOrd="1" destOrd="0" parTransId="{ECA458AE-7B46-4698-A257-775B202A1DCD}" sibTransId="{AC0CA58F-EF02-46C3-B2D3-2CD5F3B5CD14}"/>
    <dgm:cxn modelId="{D58459E5-C339-4363-A550-40A583B4DE5C}" srcId="{88D64847-AEF7-447B-BED3-F78E211024A7}" destId="{6BC14813-E755-453A-89F1-EFFD53EC3BB9}" srcOrd="0" destOrd="0" parTransId="{D1633241-A1B1-4F06-9408-B5C3ECBB156E}" sibTransId="{B681C3A7-B3C7-449E-8C58-DCF580A990FC}"/>
    <dgm:cxn modelId="{1720B3FB-12F6-41CE-959B-EF2EBDA8114D}" type="presOf" srcId="{6BC14813-E755-453A-89F1-EFFD53EC3BB9}" destId="{D7546DA9-327D-4EF0-955C-8F67F052C861}" srcOrd="0" destOrd="0" presId="urn:microsoft.com/office/officeart/2005/8/layout/default"/>
    <dgm:cxn modelId="{A3175EED-2436-45AD-8BD3-250D0EF1B5B9}" type="presParOf" srcId="{A3678E09-4B52-4EA5-A63B-1746796D3620}" destId="{D7546DA9-327D-4EF0-955C-8F67F052C861}" srcOrd="0" destOrd="0" presId="urn:microsoft.com/office/officeart/2005/8/layout/default"/>
    <dgm:cxn modelId="{B0FD328A-A650-4EF6-B8BA-D2EDA3DCB72A}" type="presParOf" srcId="{A3678E09-4B52-4EA5-A63B-1746796D3620}" destId="{2CAA56E4-6DE1-4347-B932-1DFAB720FBB0}" srcOrd="1" destOrd="0" presId="urn:microsoft.com/office/officeart/2005/8/layout/default"/>
    <dgm:cxn modelId="{341AECBC-DCEA-4BDD-AB2B-9C850A8FD599}" type="presParOf" srcId="{A3678E09-4B52-4EA5-A63B-1746796D3620}" destId="{71F5A219-7FB8-4A45-8B83-29F3C10209E9}" srcOrd="2" destOrd="0" presId="urn:microsoft.com/office/officeart/2005/8/layout/default"/>
    <dgm:cxn modelId="{29D705FB-F9C0-413A-9897-89F56BB227E4}" type="presParOf" srcId="{A3678E09-4B52-4EA5-A63B-1746796D3620}" destId="{5A8BC25C-6ED3-41C7-9F51-FEF2B3F8272C}" srcOrd="3" destOrd="0" presId="urn:microsoft.com/office/officeart/2005/8/layout/default"/>
    <dgm:cxn modelId="{9DF38824-AC49-429C-920F-964962DFAA5F}" type="presParOf" srcId="{A3678E09-4B52-4EA5-A63B-1746796D3620}" destId="{AECEA1D6-ED9C-4309-803A-85BD2B23C513}" srcOrd="4" destOrd="0" presId="urn:microsoft.com/office/officeart/2005/8/layout/default"/>
    <dgm:cxn modelId="{4DA2386F-9339-409E-A0C1-E7461A15C8C1}" type="presParOf" srcId="{A3678E09-4B52-4EA5-A63B-1746796D3620}" destId="{810160E9-7EA9-494D-AA55-E57490F7F928}" srcOrd="5" destOrd="0" presId="urn:microsoft.com/office/officeart/2005/8/layout/default"/>
    <dgm:cxn modelId="{397E5FAE-6A58-4451-AC93-15B8BC731888}" type="presParOf" srcId="{A3678E09-4B52-4EA5-A63B-1746796D3620}" destId="{B7F24AAE-3620-46A7-9303-400CF6A1C7A9}" srcOrd="6" destOrd="0" presId="urn:microsoft.com/office/officeart/2005/8/layout/default"/>
    <dgm:cxn modelId="{D46F7BEF-8482-4FDA-BC5A-E0A052AB77E3}" type="presParOf" srcId="{A3678E09-4B52-4EA5-A63B-1746796D3620}" destId="{535D6781-FE8D-4C0E-981D-EE6C41DCEC3A}" srcOrd="7" destOrd="0" presId="urn:microsoft.com/office/officeart/2005/8/layout/default"/>
    <dgm:cxn modelId="{2D6BBE3E-201F-4DDB-A844-70D5429BFCAD}" type="presParOf" srcId="{A3678E09-4B52-4EA5-A63B-1746796D3620}" destId="{098681FC-6EA8-4C2C-AD5B-18566EB8827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CD336B-9CEB-4775-AEA5-AD7AFFD706D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3107F53-1EBB-47B4-9A55-59040B454B64}">
      <dgm:prSet phldrT="[Tekst]"/>
      <dgm:spPr/>
      <dgm:t>
        <a:bodyPr/>
        <a:lstStyle/>
        <a:p>
          <a:r>
            <a:rPr lang="hr-HR" dirty="0"/>
            <a:t>IZVODI SE  STANDARDNIM PREPARATIMA ZA HTO (razvijač i fiksir)</a:t>
          </a:r>
        </a:p>
      </dgm:t>
    </dgm:pt>
    <dgm:pt modelId="{B7D1B6E1-C860-4C69-AFF3-3AFCA8D28FF6}" type="parTrans" cxnId="{2F56F5D0-83D4-4198-9E2A-579539ADDCF9}">
      <dgm:prSet/>
      <dgm:spPr/>
      <dgm:t>
        <a:bodyPr/>
        <a:lstStyle/>
        <a:p>
          <a:endParaRPr lang="hr-HR"/>
        </a:p>
      </dgm:t>
    </dgm:pt>
    <dgm:pt modelId="{D3F506DC-C049-45B3-A5EA-72C2CC4A3056}" type="sibTrans" cxnId="{2F56F5D0-83D4-4198-9E2A-579539ADDCF9}">
      <dgm:prSet/>
      <dgm:spPr/>
      <dgm:t>
        <a:bodyPr/>
        <a:lstStyle/>
        <a:p>
          <a:endParaRPr lang="hr-HR"/>
        </a:p>
      </dgm:t>
    </dgm:pt>
    <dgm:pt modelId="{D8016F03-76CE-470F-98A2-124105B23212}">
      <dgm:prSet phldrT="[Tekst]"/>
      <dgm:spPr/>
      <dgm:t>
        <a:bodyPr/>
        <a:lstStyle/>
        <a:p>
          <a:r>
            <a:rPr lang="hr-HR" dirty="0"/>
            <a:t>KOSA SE ZAGLAĐUJE RAZVIJAČEM ILI UVIJA NA DEBELE UVIJAČE</a:t>
          </a:r>
        </a:p>
      </dgm:t>
    </dgm:pt>
    <dgm:pt modelId="{7F7B5B13-984C-4D02-9969-093AFE9938FA}" type="parTrans" cxnId="{6AE6F005-ED19-426F-A79B-082C7ABC44D7}">
      <dgm:prSet/>
      <dgm:spPr/>
      <dgm:t>
        <a:bodyPr/>
        <a:lstStyle/>
        <a:p>
          <a:endParaRPr lang="hr-HR"/>
        </a:p>
      </dgm:t>
    </dgm:pt>
    <dgm:pt modelId="{63A7C780-BFA6-409C-A428-BC8F39190F38}" type="sibTrans" cxnId="{6AE6F005-ED19-426F-A79B-082C7ABC44D7}">
      <dgm:prSet/>
      <dgm:spPr/>
      <dgm:t>
        <a:bodyPr/>
        <a:lstStyle/>
        <a:p>
          <a:endParaRPr lang="hr-HR"/>
        </a:p>
      </dgm:t>
    </dgm:pt>
    <dgm:pt modelId="{0605A34D-B6FE-4672-8085-336978458EE6}">
      <dgm:prSet phldrT="[Tekst]"/>
      <dgm:spPr/>
      <dgm:t>
        <a:bodyPr/>
        <a:lstStyle/>
        <a:p>
          <a:r>
            <a:rPr lang="hr-HR" dirty="0"/>
            <a:t>FIKSIRA SE SVAKI PRAMEN RUKAMA ILI TUPOM STRANOM ČEŠLJA</a:t>
          </a:r>
        </a:p>
      </dgm:t>
    </dgm:pt>
    <dgm:pt modelId="{0543079A-485B-406A-8F08-D80FC9FE14BD}" type="parTrans" cxnId="{8610E866-7572-42CE-9D84-FC50E4831BA7}">
      <dgm:prSet/>
      <dgm:spPr/>
      <dgm:t>
        <a:bodyPr/>
        <a:lstStyle/>
        <a:p>
          <a:endParaRPr lang="hr-HR"/>
        </a:p>
      </dgm:t>
    </dgm:pt>
    <dgm:pt modelId="{2EBADD97-07B0-4754-90B1-0EFDCFE5B216}" type="sibTrans" cxnId="{8610E866-7572-42CE-9D84-FC50E4831BA7}">
      <dgm:prSet/>
      <dgm:spPr/>
      <dgm:t>
        <a:bodyPr/>
        <a:lstStyle/>
        <a:p>
          <a:endParaRPr lang="hr-HR"/>
        </a:p>
      </dgm:t>
    </dgm:pt>
    <dgm:pt modelId="{3522643C-35F4-47D8-B4FA-CF24EA77FC8B}">
      <dgm:prSet phldrT="[Tekst]"/>
      <dgm:spPr/>
      <dgm:t>
        <a:bodyPr/>
        <a:lstStyle/>
        <a:p>
          <a:r>
            <a:rPr lang="hr-HR" dirty="0"/>
            <a:t>OBAVEZNA UPORABA RUKAVICA ZA ZAŠTITU KOŽE</a:t>
          </a:r>
        </a:p>
      </dgm:t>
    </dgm:pt>
    <dgm:pt modelId="{A3C6DEDB-551A-408D-B1BA-F1DDA05DB093}" type="parTrans" cxnId="{B51A6056-D473-4511-8D46-077E8C01152E}">
      <dgm:prSet/>
      <dgm:spPr/>
      <dgm:t>
        <a:bodyPr/>
        <a:lstStyle/>
        <a:p>
          <a:endParaRPr lang="hr-HR"/>
        </a:p>
      </dgm:t>
    </dgm:pt>
    <dgm:pt modelId="{CA671083-D956-40BA-9922-74C97A7A79E3}" type="sibTrans" cxnId="{B51A6056-D473-4511-8D46-077E8C01152E}">
      <dgm:prSet/>
      <dgm:spPr/>
      <dgm:t>
        <a:bodyPr/>
        <a:lstStyle/>
        <a:p>
          <a:endParaRPr lang="hr-HR"/>
        </a:p>
      </dgm:t>
    </dgm:pt>
    <dgm:pt modelId="{ECCEB5EF-AF3D-4882-AF6B-972966CCA1E6}">
      <dgm:prSet phldrT="[Tekst]"/>
      <dgm:spPr/>
      <dgm:t>
        <a:bodyPr/>
        <a:lstStyle/>
        <a:p>
          <a:r>
            <a:rPr lang="hr-HR" dirty="0"/>
            <a:t>SLIJEDI ŠAMPONIRANJE, REGENERACIJA I OBLIKOVANJE FRIZURE</a:t>
          </a:r>
        </a:p>
      </dgm:t>
    </dgm:pt>
    <dgm:pt modelId="{4854B7F4-10C8-4F97-9559-0EB3A19C1696}" type="parTrans" cxnId="{4247B423-2ADA-4D96-AFBC-8CFAD467A931}">
      <dgm:prSet/>
      <dgm:spPr/>
      <dgm:t>
        <a:bodyPr/>
        <a:lstStyle/>
        <a:p>
          <a:endParaRPr lang="hr-HR"/>
        </a:p>
      </dgm:t>
    </dgm:pt>
    <dgm:pt modelId="{DC8094C4-0573-42F7-BFA4-04ECE26AB9A6}" type="sibTrans" cxnId="{4247B423-2ADA-4D96-AFBC-8CFAD467A931}">
      <dgm:prSet/>
      <dgm:spPr/>
      <dgm:t>
        <a:bodyPr/>
        <a:lstStyle/>
        <a:p>
          <a:endParaRPr lang="hr-HR"/>
        </a:p>
      </dgm:t>
    </dgm:pt>
    <dgm:pt modelId="{A51D8FEF-1D81-471E-9B25-8FAC0E08111A}" type="pres">
      <dgm:prSet presAssocID="{7DCD336B-9CEB-4775-AEA5-AD7AFFD706D8}" presName="diagram" presStyleCnt="0">
        <dgm:presLayoutVars>
          <dgm:dir/>
          <dgm:resizeHandles val="exact"/>
        </dgm:presLayoutVars>
      </dgm:prSet>
      <dgm:spPr/>
    </dgm:pt>
    <dgm:pt modelId="{2AA40F99-FDB7-49C0-80F6-40F74FDF2D35}" type="pres">
      <dgm:prSet presAssocID="{13107F53-1EBB-47B4-9A55-59040B454B64}" presName="node" presStyleLbl="node1" presStyleIdx="0" presStyleCnt="5">
        <dgm:presLayoutVars>
          <dgm:bulletEnabled val="1"/>
        </dgm:presLayoutVars>
      </dgm:prSet>
      <dgm:spPr/>
    </dgm:pt>
    <dgm:pt modelId="{02547C41-C554-4FC8-B0C9-607739582034}" type="pres">
      <dgm:prSet presAssocID="{D3F506DC-C049-45B3-A5EA-72C2CC4A3056}" presName="sibTrans" presStyleCnt="0"/>
      <dgm:spPr/>
    </dgm:pt>
    <dgm:pt modelId="{7B348F8D-3394-49E0-AF81-AB5CAD6501DB}" type="pres">
      <dgm:prSet presAssocID="{D8016F03-76CE-470F-98A2-124105B23212}" presName="node" presStyleLbl="node1" presStyleIdx="1" presStyleCnt="5" custLinFactNeighborY="-2042">
        <dgm:presLayoutVars>
          <dgm:bulletEnabled val="1"/>
        </dgm:presLayoutVars>
      </dgm:prSet>
      <dgm:spPr/>
    </dgm:pt>
    <dgm:pt modelId="{F5BB8033-ACEB-4A6F-8AF7-DB86DF204882}" type="pres">
      <dgm:prSet presAssocID="{63A7C780-BFA6-409C-A428-BC8F39190F38}" presName="sibTrans" presStyleCnt="0"/>
      <dgm:spPr/>
    </dgm:pt>
    <dgm:pt modelId="{1A8A460C-1050-42E7-B392-E425AD75AA2E}" type="pres">
      <dgm:prSet presAssocID="{0605A34D-B6FE-4672-8085-336978458EE6}" presName="node" presStyleLbl="node1" presStyleIdx="2" presStyleCnt="5">
        <dgm:presLayoutVars>
          <dgm:bulletEnabled val="1"/>
        </dgm:presLayoutVars>
      </dgm:prSet>
      <dgm:spPr/>
    </dgm:pt>
    <dgm:pt modelId="{A71F912C-9FD8-495A-BC79-D7312D4F8CD8}" type="pres">
      <dgm:prSet presAssocID="{2EBADD97-07B0-4754-90B1-0EFDCFE5B216}" presName="sibTrans" presStyleCnt="0"/>
      <dgm:spPr/>
    </dgm:pt>
    <dgm:pt modelId="{981388AF-B912-4DA1-83D0-168A187A47FF}" type="pres">
      <dgm:prSet presAssocID="{3522643C-35F4-47D8-B4FA-CF24EA77FC8B}" presName="node" presStyleLbl="node1" presStyleIdx="3" presStyleCnt="5">
        <dgm:presLayoutVars>
          <dgm:bulletEnabled val="1"/>
        </dgm:presLayoutVars>
      </dgm:prSet>
      <dgm:spPr/>
    </dgm:pt>
    <dgm:pt modelId="{D5091B86-7BA7-466F-B6BB-C3F1332D7E46}" type="pres">
      <dgm:prSet presAssocID="{CA671083-D956-40BA-9922-74C97A7A79E3}" presName="sibTrans" presStyleCnt="0"/>
      <dgm:spPr/>
    </dgm:pt>
    <dgm:pt modelId="{26241E1C-EE42-4EB1-ACBE-2FE5D1DB976E}" type="pres">
      <dgm:prSet presAssocID="{ECCEB5EF-AF3D-4882-AF6B-972966CCA1E6}" presName="node" presStyleLbl="node1" presStyleIdx="4" presStyleCnt="5">
        <dgm:presLayoutVars>
          <dgm:bulletEnabled val="1"/>
        </dgm:presLayoutVars>
      </dgm:prSet>
      <dgm:spPr/>
    </dgm:pt>
  </dgm:ptLst>
  <dgm:cxnLst>
    <dgm:cxn modelId="{6AE6F005-ED19-426F-A79B-082C7ABC44D7}" srcId="{7DCD336B-9CEB-4775-AEA5-AD7AFFD706D8}" destId="{D8016F03-76CE-470F-98A2-124105B23212}" srcOrd="1" destOrd="0" parTransId="{7F7B5B13-984C-4D02-9969-093AFE9938FA}" sibTransId="{63A7C780-BFA6-409C-A428-BC8F39190F38}"/>
    <dgm:cxn modelId="{1ACB7A0E-E51E-4A5F-BC52-7EE246B5B3D3}" type="presOf" srcId="{0605A34D-B6FE-4672-8085-336978458EE6}" destId="{1A8A460C-1050-42E7-B392-E425AD75AA2E}" srcOrd="0" destOrd="0" presId="urn:microsoft.com/office/officeart/2005/8/layout/default"/>
    <dgm:cxn modelId="{CF741417-825B-44A1-B03F-BC25D3D69AF1}" type="presOf" srcId="{3522643C-35F4-47D8-B4FA-CF24EA77FC8B}" destId="{981388AF-B912-4DA1-83D0-168A187A47FF}" srcOrd="0" destOrd="0" presId="urn:microsoft.com/office/officeart/2005/8/layout/default"/>
    <dgm:cxn modelId="{4247B423-2ADA-4D96-AFBC-8CFAD467A931}" srcId="{7DCD336B-9CEB-4775-AEA5-AD7AFFD706D8}" destId="{ECCEB5EF-AF3D-4882-AF6B-972966CCA1E6}" srcOrd="4" destOrd="0" parTransId="{4854B7F4-10C8-4F97-9559-0EB3A19C1696}" sibTransId="{DC8094C4-0573-42F7-BFA4-04ECE26AB9A6}"/>
    <dgm:cxn modelId="{044AA026-C344-4253-A6D1-0CFA0D306F35}" type="presOf" srcId="{13107F53-1EBB-47B4-9A55-59040B454B64}" destId="{2AA40F99-FDB7-49C0-80F6-40F74FDF2D35}" srcOrd="0" destOrd="0" presId="urn:microsoft.com/office/officeart/2005/8/layout/default"/>
    <dgm:cxn modelId="{67BDC55D-7916-4576-A927-A2CAD4A2BE6B}" type="presOf" srcId="{7DCD336B-9CEB-4775-AEA5-AD7AFFD706D8}" destId="{A51D8FEF-1D81-471E-9B25-8FAC0E08111A}" srcOrd="0" destOrd="0" presId="urn:microsoft.com/office/officeart/2005/8/layout/default"/>
    <dgm:cxn modelId="{8610E866-7572-42CE-9D84-FC50E4831BA7}" srcId="{7DCD336B-9CEB-4775-AEA5-AD7AFFD706D8}" destId="{0605A34D-B6FE-4672-8085-336978458EE6}" srcOrd="2" destOrd="0" parTransId="{0543079A-485B-406A-8F08-D80FC9FE14BD}" sibTransId="{2EBADD97-07B0-4754-90B1-0EFDCFE5B216}"/>
    <dgm:cxn modelId="{B51A6056-D473-4511-8D46-077E8C01152E}" srcId="{7DCD336B-9CEB-4775-AEA5-AD7AFFD706D8}" destId="{3522643C-35F4-47D8-B4FA-CF24EA77FC8B}" srcOrd="3" destOrd="0" parTransId="{A3C6DEDB-551A-408D-B1BA-F1DDA05DB093}" sibTransId="{CA671083-D956-40BA-9922-74C97A7A79E3}"/>
    <dgm:cxn modelId="{179984B7-CB08-4BC3-81A9-FF6D15AE25B8}" type="presOf" srcId="{D8016F03-76CE-470F-98A2-124105B23212}" destId="{7B348F8D-3394-49E0-AF81-AB5CAD6501DB}" srcOrd="0" destOrd="0" presId="urn:microsoft.com/office/officeart/2005/8/layout/default"/>
    <dgm:cxn modelId="{2F56F5D0-83D4-4198-9E2A-579539ADDCF9}" srcId="{7DCD336B-9CEB-4775-AEA5-AD7AFFD706D8}" destId="{13107F53-1EBB-47B4-9A55-59040B454B64}" srcOrd="0" destOrd="0" parTransId="{B7D1B6E1-C860-4C69-AFF3-3AFCA8D28FF6}" sibTransId="{D3F506DC-C049-45B3-A5EA-72C2CC4A3056}"/>
    <dgm:cxn modelId="{E9D6E1E2-A0BE-4870-905D-18596F8AA0B7}" type="presOf" srcId="{ECCEB5EF-AF3D-4882-AF6B-972966CCA1E6}" destId="{26241E1C-EE42-4EB1-ACBE-2FE5D1DB976E}" srcOrd="0" destOrd="0" presId="urn:microsoft.com/office/officeart/2005/8/layout/default"/>
    <dgm:cxn modelId="{17079BE1-58E4-4392-A8B0-95A325248276}" type="presParOf" srcId="{A51D8FEF-1D81-471E-9B25-8FAC0E08111A}" destId="{2AA40F99-FDB7-49C0-80F6-40F74FDF2D35}" srcOrd="0" destOrd="0" presId="urn:microsoft.com/office/officeart/2005/8/layout/default"/>
    <dgm:cxn modelId="{8E75B6DF-A938-4FF1-A31F-5C218971E447}" type="presParOf" srcId="{A51D8FEF-1D81-471E-9B25-8FAC0E08111A}" destId="{02547C41-C554-4FC8-B0C9-607739582034}" srcOrd="1" destOrd="0" presId="urn:microsoft.com/office/officeart/2005/8/layout/default"/>
    <dgm:cxn modelId="{7726023D-3B79-470C-8033-E391BADE71EA}" type="presParOf" srcId="{A51D8FEF-1D81-471E-9B25-8FAC0E08111A}" destId="{7B348F8D-3394-49E0-AF81-AB5CAD6501DB}" srcOrd="2" destOrd="0" presId="urn:microsoft.com/office/officeart/2005/8/layout/default"/>
    <dgm:cxn modelId="{F318ED0C-FDD0-4F57-9250-02893328E421}" type="presParOf" srcId="{A51D8FEF-1D81-471E-9B25-8FAC0E08111A}" destId="{F5BB8033-ACEB-4A6F-8AF7-DB86DF204882}" srcOrd="3" destOrd="0" presId="urn:microsoft.com/office/officeart/2005/8/layout/default"/>
    <dgm:cxn modelId="{12AEC3AE-0A85-408B-9071-4AE0F585D4A5}" type="presParOf" srcId="{A51D8FEF-1D81-471E-9B25-8FAC0E08111A}" destId="{1A8A460C-1050-42E7-B392-E425AD75AA2E}" srcOrd="4" destOrd="0" presId="urn:microsoft.com/office/officeart/2005/8/layout/default"/>
    <dgm:cxn modelId="{FA0E5522-8ECE-4CBD-9206-D33B8AEEDB09}" type="presParOf" srcId="{A51D8FEF-1D81-471E-9B25-8FAC0E08111A}" destId="{A71F912C-9FD8-495A-BC79-D7312D4F8CD8}" srcOrd="5" destOrd="0" presId="urn:microsoft.com/office/officeart/2005/8/layout/default"/>
    <dgm:cxn modelId="{18512CB8-D964-421C-A543-EA04BE8CE5C3}" type="presParOf" srcId="{A51D8FEF-1D81-471E-9B25-8FAC0E08111A}" destId="{981388AF-B912-4DA1-83D0-168A187A47FF}" srcOrd="6" destOrd="0" presId="urn:microsoft.com/office/officeart/2005/8/layout/default"/>
    <dgm:cxn modelId="{48016639-0514-49FE-8531-1760B4F7344C}" type="presParOf" srcId="{A51D8FEF-1D81-471E-9B25-8FAC0E08111A}" destId="{D5091B86-7BA7-466F-B6BB-C3F1332D7E46}" srcOrd="7" destOrd="0" presId="urn:microsoft.com/office/officeart/2005/8/layout/default"/>
    <dgm:cxn modelId="{F50012F5-C9A1-4366-8FDA-98C8348660C3}" type="presParOf" srcId="{A51D8FEF-1D81-471E-9B25-8FAC0E08111A}" destId="{26241E1C-EE42-4EB1-ACBE-2FE5D1DB976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6DA9-327D-4EF0-955C-8F67F052C861}">
      <dsp:nvSpPr>
        <dsp:cNvPr id="0" name=""/>
        <dsp:cNvSpPr/>
      </dsp:nvSpPr>
      <dsp:spPr>
        <a:xfrm>
          <a:off x="620175" y="244"/>
          <a:ext cx="1868469" cy="1121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IZVODI SE NATRIJEVIM HIDROKSIDOM</a:t>
          </a:r>
        </a:p>
      </dsp:txBody>
      <dsp:txXfrm>
        <a:off x="620175" y="244"/>
        <a:ext cx="1868469" cy="1121081"/>
      </dsp:txXfrm>
    </dsp:sp>
    <dsp:sp modelId="{71F5A219-7FB8-4A45-8B83-29F3C10209E9}">
      <dsp:nvSpPr>
        <dsp:cNvPr id="0" name=""/>
        <dsp:cNvSpPr/>
      </dsp:nvSpPr>
      <dsp:spPr>
        <a:xfrm>
          <a:off x="2675492" y="244"/>
          <a:ext cx="1868469" cy="1121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ŠTETAN JE ZA KOSU – pH 12,5</a:t>
          </a:r>
        </a:p>
      </dsp:txBody>
      <dsp:txXfrm>
        <a:off x="2675492" y="244"/>
        <a:ext cx="1868469" cy="1121081"/>
      </dsp:txXfrm>
    </dsp:sp>
    <dsp:sp modelId="{AECEA1D6-ED9C-4309-803A-85BD2B23C513}">
      <dsp:nvSpPr>
        <dsp:cNvPr id="0" name=""/>
        <dsp:cNvSpPr/>
      </dsp:nvSpPr>
      <dsp:spPr>
        <a:xfrm>
          <a:off x="620175" y="1308173"/>
          <a:ext cx="1868469" cy="1121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POSUPAK 1. put - NA CIJELU DUŽINU KOSE</a:t>
          </a:r>
        </a:p>
      </dsp:txBody>
      <dsp:txXfrm>
        <a:off x="620175" y="1308173"/>
        <a:ext cx="1868469" cy="1121081"/>
      </dsp:txXfrm>
    </dsp:sp>
    <dsp:sp modelId="{B7F24AAE-3620-46A7-9303-400CF6A1C7A9}">
      <dsp:nvSpPr>
        <dsp:cNvPr id="0" name=""/>
        <dsp:cNvSpPr/>
      </dsp:nvSpPr>
      <dsp:spPr>
        <a:xfrm>
          <a:off x="2675492" y="1308173"/>
          <a:ext cx="1868469" cy="1121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POSTUPAK 2. put</a:t>
          </a:r>
          <a:r>
            <a:rPr lang="hr-HR" sz="1600" kern="1200" dirty="0">
              <a:latin typeface="Century Gothic" panose="020B0502020202020204"/>
            </a:rPr>
            <a:t>,</a:t>
          </a:r>
          <a:r>
            <a:rPr lang="hr-HR" sz="1600" kern="1200" dirty="0"/>
            <a:t> tj. ponavljanje – SAMO NA NOVI IZRAST</a:t>
          </a:r>
        </a:p>
      </dsp:txBody>
      <dsp:txXfrm>
        <a:off x="2675492" y="1308173"/>
        <a:ext cx="1868469" cy="1121081"/>
      </dsp:txXfrm>
    </dsp:sp>
    <dsp:sp modelId="{098681FC-6EA8-4C2C-AD5B-18566EB88277}">
      <dsp:nvSpPr>
        <dsp:cNvPr id="0" name=""/>
        <dsp:cNvSpPr/>
      </dsp:nvSpPr>
      <dsp:spPr>
        <a:xfrm>
          <a:off x="1647834" y="2616102"/>
          <a:ext cx="1868469" cy="1121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NA GRANIČNU LINIJU STAVLJA SE REGENERATOR</a:t>
          </a:r>
        </a:p>
      </dsp:txBody>
      <dsp:txXfrm>
        <a:off x="1647834" y="2616102"/>
        <a:ext cx="1868469" cy="1121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40F99-FDB7-49C0-80F6-40F74FDF2D35}">
      <dsp:nvSpPr>
        <dsp:cNvPr id="0" name=""/>
        <dsp:cNvSpPr/>
      </dsp:nvSpPr>
      <dsp:spPr>
        <a:xfrm>
          <a:off x="602" y="15730"/>
          <a:ext cx="2350437" cy="1410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IZVODI SE  STANDARDNIM PREPARATIMA ZA HTO (razvijač i fiksir)</a:t>
          </a:r>
        </a:p>
      </dsp:txBody>
      <dsp:txXfrm>
        <a:off x="602" y="15730"/>
        <a:ext cx="2350437" cy="1410262"/>
      </dsp:txXfrm>
    </dsp:sp>
    <dsp:sp modelId="{7B348F8D-3394-49E0-AF81-AB5CAD6501DB}">
      <dsp:nvSpPr>
        <dsp:cNvPr id="0" name=""/>
        <dsp:cNvSpPr/>
      </dsp:nvSpPr>
      <dsp:spPr>
        <a:xfrm>
          <a:off x="2586084" y="0"/>
          <a:ext cx="2350437" cy="1410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KOSA SE ZAGLAĐUJE RAZVIJAČEM ILI UVIJA NA DEBELE UVIJAČE</a:t>
          </a:r>
        </a:p>
      </dsp:txBody>
      <dsp:txXfrm>
        <a:off x="2586084" y="0"/>
        <a:ext cx="2350437" cy="1410262"/>
      </dsp:txXfrm>
    </dsp:sp>
    <dsp:sp modelId="{1A8A460C-1050-42E7-B392-E425AD75AA2E}">
      <dsp:nvSpPr>
        <dsp:cNvPr id="0" name=""/>
        <dsp:cNvSpPr/>
      </dsp:nvSpPr>
      <dsp:spPr>
        <a:xfrm>
          <a:off x="602" y="1661036"/>
          <a:ext cx="2350437" cy="1410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FIKSIRA SE SVAKI PRAMEN RUKAMA ILI TUPOM STRANOM ČEŠLJA</a:t>
          </a:r>
        </a:p>
      </dsp:txBody>
      <dsp:txXfrm>
        <a:off x="602" y="1661036"/>
        <a:ext cx="2350437" cy="1410262"/>
      </dsp:txXfrm>
    </dsp:sp>
    <dsp:sp modelId="{981388AF-B912-4DA1-83D0-168A187A47FF}">
      <dsp:nvSpPr>
        <dsp:cNvPr id="0" name=""/>
        <dsp:cNvSpPr/>
      </dsp:nvSpPr>
      <dsp:spPr>
        <a:xfrm>
          <a:off x="2586084" y="1661036"/>
          <a:ext cx="2350437" cy="1410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OBAVEZNA UPORABA RUKAVICA ZA ZAŠTITU KOŽE</a:t>
          </a:r>
        </a:p>
      </dsp:txBody>
      <dsp:txXfrm>
        <a:off x="2586084" y="1661036"/>
        <a:ext cx="2350437" cy="1410262"/>
      </dsp:txXfrm>
    </dsp:sp>
    <dsp:sp modelId="{26241E1C-EE42-4EB1-ACBE-2FE5D1DB976E}">
      <dsp:nvSpPr>
        <dsp:cNvPr id="0" name=""/>
        <dsp:cNvSpPr/>
      </dsp:nvSpPr>
      <dsp:spPr>
        <a:xfrm>
          <a:off x="1293343" y="3306343"/>
          <a:ext cx="2350437" cy="1410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SLIJEDI ŠAMPONIRANJE, REGENERACIJA I OBLIKOVANJE FRIZURE</a:t>
          </a:r>
        </a:p>
      </dsp:txBody>
      <dsp:txXfrm>
        <a:off x="1293343" y="3306343"/>
        <a:ext cx="2350437" cy="1410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ymjhz22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D93788-C13F-41E9-9B75-5830BF8C7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08" y="4750905"/>
            <a:ext cx="8990012" cy="2597687"/>
          </a:xfrm>
        </p:spPr>
        <p:txBody>
          <a:bodyPr>
            <a:normAutofit fontScale="90000"/>
          </a:bodyPr>
          <a:lstStyle/>
          <a:p>
            <a:pPr algn="ctr"/>
            <a:br>
              <a:rPr lang="hr-HR" sz="900" dirty="0"/>
            </a:br>
            <a:r>
              <a:rPr lang="hr-HR" dirty="0"/>
              <a:t>Izravnavanje kose</a:t>
            </a:r>
            <a:br>
              <a:rPr lang="hr-HR" dirty="0"/>
            </a:br>
            <a:r>
              <a:rPr lang="hr-HR" sz="2000" dirty="0"/>
              <a:t>3. Razred</a:t>
            </a:r>
            <a:br>
              <a:rPr lang="hr-HR" sz="2000" dirty="0"/>
            </a:br>
            <a:r>
              <a:rPr lang="hr-HR" sz="2000" dirty="0"/>
              <a:t>Tehnologija </a:t>
            </a:r>
            <a:r>
              <a:rPr lang="hr-HR" sz="2000" dirty="0" err="1"/>
              <a:t>frizerstva</a:t>
            </a:r>
            <a:br>
              <a:rPr lang="hr-HR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r>
              <a:rPr lang="hr-HR" sz="900" dirty="0"/>
              <a:t>Sanda </a:t>
            </a:r>
            <a:r>
              <a:rPr lang="hr-HR" sz="900" dirty="0" err="1"/>
              <a:t>tomažič</a:t>
            </a:r>
            <a:r>
              <a:rPr lang="hr-HR" sz="900" dirty="0"/>
              <a:t>  - Vukas</a:t>
            </a: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br>
              <a:rPr lang="hr-HR" sz="900" dirty="0"/>
            </a:br>
            <a:endParaRPr lang="hr-HR" sz="900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DC02B902-9227-4F35-A26A-F32E83DC87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204" y="909533"/>
            <a:ext cx="6096000" cy="3304657"/>
          </a:xfrm>
        </p:spPr>
      </p:pic>
      <p:sp>
        <p:nvSpPr>
          <p:cNvPr id="3" name="Pravokutnik 2">
            <a:extLst>
              <a:ext uri="{FF2B5EF4-FFF2-40B4-BE49-F238E27FC236}">
                <a16:creationId xmlns:a16="http://schemas.microsoft.com/office/drawing/2014/main" id="{9DDD5B52-C1D9-4232-AE71-3E9FBC82017E}"/>
              </a:ext>
            </a:extLst>
          </p:cNvPr>
          <p:cNvSpPr/>
          <p:nvPr/>
        </p:nvSpPr>
        <p:spPr>
          <a:xfrm>
            <a:off x="3230411" y="3208972"/>
            <a:ext cx="2305439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900" dirty="0"/>
              <a:t>                 https://tinyurl.com/bds4vunt</a:t>
            </a:r>
          </a:p>
        </p:txBody>
      </p:sp>
    </p:spTree>
    <p:extLst>
      <p:ext uri="{BB962C8B-B14F-4D97-AF65-F5344CB8AC3E}">
        <p14:creationId xmlns:p14="http://schemas.microsoft.com/office/powerpoint/2010/main" val="3597065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FB9631-7C1D-4849-8D51-25C69C838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5973418"/>
          </a:xfrm>
        </p:spPr>
        <p:txBody>
          <a:bodyPr>
            <a:normAutofit/>
          </a:bodyPr>
          <a:lstStyle/>
          <a:p>
            <a:r>
              <a:rPr lang="hr-HR" sz="900" dirty="0"/>
              <a:t>                                                                                                Sanda </a:t>
            </a:r>
            <a:r>
              <a:rPr lang="hr-HR" sz="900" dirty="0" err="1"/>
              <a:t>Tomažič</a:t>
            </a:r>
            <a:r>
              <a:rPr lang="hr-HR" sz="900" dirty="0"/>
              <a:t> - </a:t>
            </a:r>
            <a:r>
              <a:rPr lang="hr-HR" sz="900" dirty="0" err="1"/>
              <a:t>vukas</a:t>
            </a:r>
            <a:endParaRPr lang="hr-HR" sz="9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00957F6-63B2-486F-9A4D-D5E77FE8F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685800"/>
            <a:ext cx="8072162" cy="1242392"/>
          </a:xfrm>
        </p:spPr>
        <p:txBody>
          <a:bodyPr>
            <a:normAutofit fontScale="92500"/>
          </a:bodyPr>
          <a:lstStyle/>
          <a:p>
            <a:r>
              <a:rPr lang="hr-HR" dirty="0"/>
              <a:t>Učenici na sljedećem satu, koristeći digitalni alat po izboru, izlažu informacije koje su istražili na internetu ili u razgovoru s mentorom, zastupnikom proizvoda ili iz uputa o uporabi proizvoda.</a:t>
            </a:r>
          </a:p>
        </p:txBody>
      </p:sp>
    </p:spTree>
    <p:extLst>
      <p:ext uri="{BB962C8B-B14F-4D97-AF65-F5344CB8AC3E}">
        <p14:creationId xmlns:p14="http://schemas.microsoft.com/office/powerpoint/2010/main" val="381044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182FF7-9C45-4A90-9DE2-49FDB9B52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133061"/>
          </a:xfrm>
        </p:spPr>
        <p:txBody>
          <a:bodyPr>
            <a:normAutofit/>
          </a:bodyPr>
          <a:lstStyle/>
          <a:p>
            <a:r>
              <a:rPr lang="hr-HR" sz="2000" dirty="0"/>
              <a:t>Ciljevi: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8199894-400C-4371-8CF4-97E23069A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500809"/>
            <a:ext cx="8535988" cy="5357191"/>
          </a:xfrm>
        </p:spPr>
        <p:txBody>
          <a:bodyPr/>
          <a:lstStyle/>
          <a:p>
            <a:r>
              <a:rPr lang="hr-HR" dirty="0"/>
              <a:t>-   učenik razlikuje tehnike trajnog ravnanja kose</a:t>
            </a:r>
            <a:endParaRPr lang="sr-Latn-RS" dirty="0"/>
          </a:p>
          <a:p>
            <a:pPr marL="342900" indent="-342900">
              <a:buFontTx/>
              <a:buChar char="-"/>
            </a:pPr>
            <a:r>
              <a:rPr lang="hr-HR" dirty="0"/>
              <a:t>učenik traži informacije o provedbi </a:t>
            </a:r>
            <a:r>
              <a:rPr lang="hr-HR" dirty="0" err="1"/>
              <a:t>termofiksiranja</a:t>
            </a:r>
            <a:r>
              <a:rPr lang="hr-HR" dirty="0"/>
              <a:t>, tj. brazilskog </a:t>
            </a:r>
            <a:r>
              <a:rPr lang="hr-HR" dirty="0" err="1"/>
              <a:t>feniranja</a:t>
            </a:r>
            <a:endParaRPr lang="hr-HR" dirty="0"/>
          </a:p>
          <a:p>
            <a:pPr marL="342900" indent="-342900">
              <a:buFontTx/>
              <a:buChar char="-"/>
            </a:pPr>
            <a:r>
              <a:rPr lang="hr-HR" dirty="0"/>
              <a:t>učenik izlaže informacije prikupljene  istraživačkim radom</a:t>
            </a:r>
          </a:p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  <a:p>
            <a:r>
              <a:rPr lang="hr-HR" sz="900" dirty="0"/>
              <a:t>                                                                                                              </a:t>
            </a:r>
          </a:p>
          <a:p>
            <a:endParaRPr lang="hr-HR" sz="900" dirty="0"/>
          </a:p>
          <a:p>
            <a:endParaRPr lang="hr-HR" sz="900" dirty="0"/>
          </a:p>
          <a:p>
            <a:endParaRPr lang="hr-HR" sz="900" dirty="0"/>
          </a:p>
          <a:p>
            <a:r>
              <a:rPr lang="hr-HR" sz="900" dirty="0"/>
              <a:t>                                                                                                           SANDA TOMAŽIČ - VUKAS</a:t>
            </a:r>
          </a:p>
        </p:txBody>
      </p:sp>
    </p:spTree>
    <p:extLst>
      <p:ext uri="{BB962C8B-B14F-4D97-AF65-F5344CB8AC3E}">
        <p14:creationId xmlns:p14="http://schemas.microsoft.com/office/powerpoint/2010/main" val="91734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2A3E6D-1631-415E-A92F-99F3B637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iZravnavanje</a:t>
            </a:r>
            <a:r>
              <a:rPr lang="hr-HR" dirty="0"/>
              <a:t> kose</a:t>
            </a:r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5DA16309-1C28-488C-BC63-E51BE12D1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425" y="1178692"/>
            <a:ext cx="5706271" cy="4153480"/>
          </a:xfrm>
        </p:spPr>
      </p:pic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E6609ED-9830-4BDA-93B1-D76E8A36D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dirty="0"/>
              <a:t>	</a:t>
            </a:r>
            <a:r>
              <a:rPr lang="hr-HR" sz="4000" dirty="0"/>
              <a:t>DA ili NE ?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B0C5773A-87A1-494F-AFA4-56B960A6248D}"/>
              </a:ext>
            </a:extLst>
          </p:cNvPr>
          <p:cNvSpPr/>
          <p:nvPr/>
        </p:nvSpPr>
        <p:spPr>
          <a:xfrm>
            <a:off x="713425" y="2967335"/>
            <a:ext cx="84305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sz="900" dirty="0"/>
          </a:p>
          <a:p>
            <a:endParaRPr lang="hr-HR" sz="900" dirty="0"/>
          </a:p>
          <a:p>
            <a:endParaRPr lang="hr-HR" sz="900" dirty="0"/>
          </a:p>
          <a:p>
            <a:r>
              <a:rPr lang="hr-HR" sz="900" dirty="0">
                <a:hlinkClick r:id="rId3"/>
              </a:rPr>
              <a:t>https://tinyurl.com/ymjhz22s</a:t>
            </a:r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endParaRPr lang="hr-HR" sz="900" dirty="0"/>
          </a:p>
          <a:p>
            <a:pPr algn="ctr"/>
            <a:r>
              <a:rPr lang="hr-HR" sz="900" dirty="0"/>
              <a:t>SANDA TOMAŽIČ-VUKAS</a:t>
            </a:r>
          </a:p>
        </p:txBody>
      </p:sp>
    </p:spTree>
    <p:extLst>
      <p:ext uri="{BB962C8B-B14F-4D97-AF65-F5344CB8AC3E}">
        <p14:creationId xmlns:p14="http://schemas.microsoft.com/office/powerpoint/2010/main" val="3195040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2727AD-78C3-43DE-AD9D-9289D863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2301094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IZRAVNAVANJE KOSE</a:t>
            </a: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1000" dirty="0"/>
              <a:t>SANDA TOMAŽIČ - </a:t>
            </a:r>
            <a:r>
              <a:rPr lang="hr-HR" sz="1000" dirty="0" err="1"/>
              <a:t>vUKAS</a:t>
            </a:r>
            <a:endParaRPr lang="hr-HR" sz="10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4CFCF40-6F51-48DD-8B57-9C2B6677C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Kakve su želje klijenata s ravnom, a kakve onih s kovrčavom kosom?</a:t>
            </a:r>
          </a:p>
          <a:p>
            <a:r>
              <a:rPr lang="hr-HR" dirty="0"/>
              <a:t>Diktira li moda načine oblikovanja kose?</a:t>
            </a:r>
          </a:p>
          <a:p>
            <a:r>
              <a:rPr lang="hr-HR" dirty="0"/>
              <a:t>Kakva je trajnost frizure postignuta </a:t>
            </a:r>
            <a:r>
              <a:rPr lang="hr-HR" dirty="0" err="1"/>
              <a:t>feniranjem</a:t>
            </a:r>
            <a:r>
              <a:rPr lang="hr-HR" dirty="0"/>
              <a:t> kose?</a:t>
            </a:r>
          </a:p>
          <a:p>
            <a:r>
              <a:rPr lang="hr-HR" dirty="0"/>
              <a:t>Kako na kosu djeluju vlaga i znoj?</a:t>
            </a:r>
          </a:p>
          <a:p>
            <a:r>
              <a:rPr lang="hr-HR" dirty="0"/>
              <a:t>Koji se testovi provode na vlasištu i kosi prije kemijskih procesa?</a:t>
            </a:r>
          </a:p>
          <a:p>
            <a:pPr marL="0" indent="0">
              <a:buNone/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412798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216224-6ADD-4FAB-90F6-93E9D3569B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IZRAVNAVANJE KOSE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B3D0639-91B9-4005-88C6-78A65175D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2805411"/>
          </a:xfrm>
        </p:spPr>
        <p:txBody>
          <a:bodyPr>
            <a:normAutofit lnSpcReduction="10000"/>
          </a:bodyPr>
          <a:lstStyle/>
          <a:p>
            <a:r>
              <a:rPr lang="hr-HR" dirty="0"/>
              <a:t>Razlikujemo:</a:t>
            </a:r>
          </a:p>
          <a:p>
            <a:r>
              <a:rPr lang="hr-HR" dirty="0"/>
              <a:t>- jednofazno izravnavanje kose</a:t>
            </a:r>
          </a:p>
          <a:p>
            <a:r>
              <a:rPr lang="hr-HR" dirty="0"/>
              <a:t>- dvofazno izravnavanje kose</a:t>
            </a:r>
          </a:p>
          <a:p>
            <a:r>
              <a:rPr lang="hr-HR" dirty="0"/>
              <a:t>- </a:t>
            </a:r>
            <a:r>
              <a:rPr lang="hr-HR" dirty="0" err="1"/>
              <a:t>termofiksiranje</a:t>
            </a:r>
            <a:r>
              <a:rPr lang="hr-HR" dirty="0"/>
              <a:t> kose keratinom</a:t>
            </a:r>
          </a:p>
          <a:p>
            <a:endParaRPr lang="hr-HR" dirty="0"/>
          </a:p>
          <a:p>
            <a:pPr marL="342900" indent="-342900" algn="ctr">
              <a:buFontTx/>
              <a:buChar char="-"/>
            </a:pPr>
            <a:endParaRPr lang="hr-HR" sz="1300" dirty="0"/>
          </a:p>
          <a:p>
            <a:pPr algn="ctr"/>
            <a:r>
              <a:rPr lang="hr-HR" sz="900" dirty="0"/>
              <a:t>                                                                                   SANDA TOMAŽIČ-VUKAS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894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DD6E56-24AA-4CC6-8B1E-A50CCFE6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" y="5410200"/>
            <a:ext cx="9109755" cy="156754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Izravnavanje </a:t>
            </a:r>
            <a:r>
              <a:rPr lang="hr-HR" dirty="0" err="1"/>
              <a:t>kosE</a:t>
            </a:r>
            <a:br>
              <a:rPr lang="hr-HR" dirty="0"/>
            </a:br>
            <a:br>
              <a:rPr lang="hr-HR" dirty="0"/>
            </a:br>
            <a:r>
              <a:rPr lang="hr-HR" dirty="0"/>
              <a:t>        </a:t>
            </a:r>
            <a:r>
              <a:rPr lang="hr-HR" sz="900" dirty="0"/>
              <a:t>SANDA TOMAŽIČ - </a:t>
            </a:r>
            <a:r>
              <a:rPr lang="hr-HR" sz="900" dirty="0" err="1"/>
              <a:t>vUKAS</a:t>
            </a:r>
            <a:endParaRPr lang="hr-HR" sz="900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320300C-0CEF-49CD-A770-1EF6E9AD6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081" y="304800"/>
            <a:ext cx="4649786" cy="957262"/>
          </a:xfrm>
        </p:spPr>
        <p:txBody>
          <a:bodyPr/>
          <a:lstStyle/>
          <a:p>
            <a:r>
              <a:rPr lang="hr-HR" dirty="0"/>
              <a:t>JEDNOFAZNO IZRAVNAVANJE KOSE</a:t>
            </a:r>
          </a:p>
        </p:txBody>
      </p:sp>
      <p:graphicFrame>
        <p:nvGraphicFramePr>
          <p:cNvPr id="7" name="Rezervirano mjesto sadržaja 6">
            <a:extLst>
              <a:ext uri="{FF2B5EF4-FFF2-40B4-BE49-F238E27FC236}">
                <a16:creationId xmlns:a16="http://schemas.microsoft.com/office/drawing/2014/main" id="{A33A27D0-20A6-48B4-AF2F-69DC3A8BB7B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18828321"/>
              </p:ext>
            </p:extLst>
          </p:nvPr>
        </p:nvGraphicFramePr>
        <p:xfrm>
          <a:off x="457201" y="1269999"/>
          <a:ext cx="5164138" cy="373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DCC026E-BCD5-401F-99D5-C6C4380160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0977" y="391886"/>
            <a:ext cx="4735286" cy="870176"/>
          </a:xfrm>
        </p:spPr>
        <p:txBody>
          <a:bodyPr/>
          <a:lstStyle/>
          <a:p>
            <a:r>
              <a:rPr lang="hr-HR" dirty="0"/>
              <a:t>DVOFAZNO IZRAVNAVANJE KOSE</a:t>
            </a:r>
          </a:p>
        </p:txBody>
      </p:sp>
      <p:graphicFrame>
        <p:nvGraphicFramePr>
          <p:cNvPr id="13" name="Rezervirano mjesto sadržaja 12">
            <a:extLst>
              <a:ext uri="{FF2B5EF4-FFF2-40B4-BE49-F238E27FC236}">
                <a16:creationId xmlns:a16="http://schemas.microsoft.com/office/drawing/2014/main" id="{8A12681B-F71A-4D6A-8575-46842101825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143639962"/>
              </p:ext>
            </p:extLst>
          </p:nvPr>
        </p:nvGraphicFramePr>
        <p:xfrm>
          <a:off x="5799138" y="1262063"/>
          <a:ext cx="4937125" cy="473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6969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" grpId="0">
        <p:bldAsOne/>
      </p:bldGraphic>
      <p:bldP spid="5" grpId="0" build="p"/>
      <p:bldGraphic spid="1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3672D9-F6FC-4409-AE34-B8C07313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970" y="4974770"/>
            <a:ext cx="8358641" cy="1883230"/>
          </a:xfrm>
        </p:spPr>
        <p:txBody>
          <a:bodyPr/>
          <a:lstStyle/>
          <a:p>
            <a:pPr algn="ctr"/>
            <a:r>
              <a:rPr lang="hr-HR" dirty="0"/>
              <a:t>TERMOFIKSIRANJE KOSE KERATINOM</a:t>
            </a:r>
            <a:br>
              <a:rPr lang="hr-HR" dirty="0"/>
            </a:br>
            <a:br>
              <a:rPr lang="hr-HR" dirty="0"/>
            </a:br>
            <a:r>
              <a:rPr lang="hr-HR" sz="900" dirty="0"/>
              <a:t>SANDA TOMAŽIČ - VUKAS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DA2D565-60D4-463C-9CB7-75E8B418A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2" y="685800"/>
            <a:ext cx="5120746" cy="4288970"/>
          </a:xfrm>
        </p:spPr>
        <p:txBody>
          <a:bodyPr>
            <a:normAutofit/>
          </a:bodyPr>
          <a:lstStyle/>
          <a:p>
            <a:r>
              <a:rPr lang="hr-HR" dirty="0"/>
              <a:t>poznato i kao </a:t>
            </a:r>
            <a:r>
              <a:rPr lang="hr-H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BRAZILSKO FENIRANJE</a:t>
            </a:r>
          </a:p>
          <a:p>
            <a:r>
              <a:rPr lang="hr-H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obnavlja strukturu kose</a:t>
            </a:r>
          </a:p>
          <a:p>
            <a:r>
              <a:rPr lang="hr-H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učinak je postojan 3 – 9 mjeseci, a ovisi o kvaliteti kose</a:t>
            </a:r>
          </a:p>
          <a:p>
            <a:r>
              <a:rPr lang="hr-HR" dirty="0">
                <a:solidFill>
                  <a:schemeClr val="bg1"/>
                </a:solidFill>
                <a:latin typeface="Times New Roman"/>
                <a:cs typeface="Times New Roman"/>
              </a:rPr>
              <a:t>koristi se </a:t>
            </a:r>
            <a:r>
              <a:rPr lang="hr-HR">
                <a:solidFill>
                  <a:schemeClr val="bg1"/>
                </a:solidFill>
                <a:latin typeface="Times New Roman"/>
                <a:cs typeface="Times New Roman"/>
              </a:rPr>
              <a:t>monomolekularni</a:t>
            </a:r>
            <a:r>
              <a:rPr lang="hr-HR" dirty="0">
                <a:solidFill>
                  <a:schemeClr val="bg1"/>
                </a:solidFill>
                <a:latin typeface="Times New Roman"/>
                <a:cs typeface="Times New Roman"/>
              </a:rPr>
              <a:t> keratin</a:t>
            </a:r>
          </a:p>
          <a:p>
            <a:r>
              <a:rPr lang="hr-H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utječe na zdraviji izgled kose</a:t>
            </a:r>
          </a:p>
          <a:p>
            <a:r>
              <a:rPr lang="hr-HR" dirty="0">
                <a:solidFill>
                  <a:schemeClr val="bg1"/>
                </a:solidFill>
                <a:latin typeface="Times New Roman"/>
                <a:cs typeface="Times New Roman"/>
              </a:rPr>
              <a:t>jednostavno se </a:t>
            </a:r>
            <a:r>
              <a:rPr lang="hr-HR">
                <a:solidFill>
                  <a:schemeClr val="bg1"/>
                </a:solidFill>
                <a:latin typeface="Times New Roman"/>
                <a:cs typeface="Times New Roman"/>
              </a:rPr>
              <a:t>primjenjuje</a:t>
            </a:r>
            <a:endParaRPr lang="hr-HR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DF507A1-6E73-44E8-807B-7094F5BF9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4957" y="685801"/>
            <a:ext cx="5466017" cy="14298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2381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8CCC39-35CA-408C-85D3-83AFB4A2F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300538"/>
            <a:ext cx="9891023" cy="2328862"/>
          </a:xfrm>
        </p:spPr>
        <p:txBody>
          <a:bodyPr>
            <a:normAutofit/>
          </a:bodyPr>
          <a:lstStyle/>
          <a:p>
            <a:pPr algn="ctr"/>
            <a:r>
              <a:rPr lang="hr-HR" sz="1000" dirty="0"/>
              <a:t>https://tinyurl.com/2t5fc64t</a:t>
            </a:r>
            <a:br>
              <a:rPr lang="hr-HR" sz="1000" dirty="0"/>
            </a:br>
            <a:br>
              <a:rPr lang="hr-HR" sz="1000" dirty="0"/>
            </a:br>
            <a:r>
              <a:rPr lang="hr-HR" sz="1000" dirty="0"/>
              <a:t> </a:t>
            </a:r>
            <a:r>
              <a:rPr lang="hr-HR" dirty="0"/>
              <a:t>Termo</a:t>
            </a:r>
            <a:r>
              <a:rPr lang="hr-HR" sz="1000" dirty="0"/>
              <a:t> </a:t>
            </a:r>
            <a:r>
              <a:rPr lang="hr-HR" dirty="0"/>
              <a:t>fiksiranje kose keratinom</a:t>
            </a:r>
            <a:br>
              <a:rPr lang="hr-HR" dirty="0"/>
            </a:br>
            <a:r>
              <a:rPr lang="hr-HR" dirty="0"/>
              <a:t>(Brazilsko </a:t>
            </a:r>
            <a:r>
              <a:rPr lang="hr-HR" dirty="0" err="1"/>
              <a:t>feniranje</a:t>
            </a:r>
            <a:r>
              <a:rPr lang="hr-HR" dirty="0"/>
              <a:t>)</a:t>
            </a:r>
            <a:br>
              <a:rPr lang="hr-HR" dirty="0"/>
            </a:br>
            <a:br>
              <a:rPr lang="hr-HR" dirty="0"/>
            </a:br>
            <a:r>
              <a:rPr lang="hr-HR" sz="1000" dirty="0"/>
              <a:t>SANDA TOMAŽIČ - VUKAS</a:t>
            </a:r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35E3BC1C-62D6-4CF0-A5FC-4434D81DCC9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42950" y="685800"/>
            <a:ext cx="4819650" cy="3614738"/>
          </a:xfrm>
        </p:spPr>
      </p:pic>
      <p:pic>
        <p:nvPicPr>
          <p:cNvPr id="8" name="Rezervirano mjesto sadržaja 7">
            <a:extLst>
              <a:ext uri="{FF2B5EF4-FFF2-40B4-BE49-F238E27FC236}">
                <a16:creationId xmlns:a16="http://schemas.microsoft.com/office/drawing/2014/main" id="{5320CE05-649C-4449-AC47-0C075DE643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65813" y="685800"/>
            <a:ext cx="4819650" cy="3614738"/>
          </a:xfrm>
        </p:spPr>
      </p:pic>
    </p:spTree>
    <p:extLst>
      <p:ext uri="{BB962C8B-B14F-4D97-AF65-F5344CB8AC3E}">
        <p14:creationId xmlns:p14="http://schemas.microsoft.com/office/powerpoint/2010/main" val="319536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4D1DA5-BD10-49B3-AC87-7FBD4FDA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4" y="4760842"/>
            <a:ext cx="10455965" cy="1868557"/>
          </a:xfrm>
        </p:spPr>
        <p:txBody>
          <a:bodyPr>
            <a:normAutofit fontScale="90000"/>
          </a:bodyPr>
          <a:lstStyle/>
          <a:p>
            <a:pPr algn="ctr"/>
            <a:br>
              <a:rPr lang="hr-HR" sz="1000" b="1" i="1" dirty="0"/>
            </a:br>
            <a:r>
              <a:rPr lang="hr-HR" sz="1000" b="1" i="1" dirty="0"/>
              <a:t>https://tinyurl.com/2t5fc64t</a:t>
            </a:r>
            <a:br>
              <a:rPr lang="hr-HR" sz="1000" b="1" i="1" dirty="0"/>
            </a:br>
            <a:br>
              <a:rPr lang="hr-HR" sz="1000" b="1" i="1" dirty="0"/>
            </a:br>
            <a:r>
              <a:rPr lang="hr-HR" sz="2800" b="1" i="1" dirty="0"/>
              <a:t>ZADATAK:</a:t>
            </a:r>
            <a:br>
              <a:rPr lang="hr-HR" sz="2800" b="1" i="1" dirty="0"/>
            </a:br>
            <a:r>
              <a:rPr lang="hr-HR" sz="1800" dirty="0" err="1"/>
              <a:t>PRONAĐIte</a:t>
            </a:r>
            <a:r>
              <a:rPr lang="hr-HR" sz="1800" dirty="0"/>
              <a:t> TOČAN REDOSLIJED SVIH POSTUPAKA </a:t>
            </a:r>
            <a:r>
              <a:rPr lang="hr-HR" sz="1800" dirty="0" err="1"/>
              <a:t>PROVEDBe</a:t>
            </a:r>
            <a:r>
              <a:rPr lang="hr-HR" sz="1800" dirty="0"/>
              <a:t> TERMOFIKSIRANJA KERATINOM, TJ. BRAZILSKOG RAVNANJA KOSE ( NPR. PREPARATOM </a:t>
            </a:r>
            <a:r>
              <a:rPr lang="hr-HR" sz="1800" b="1" dirty="0"/>
              <a:t>CADIVEU BRAZILIAN BLOW OUT,</a:t>
            </a:r>
            <a:r>
              <a:rPr lang="hr-HR" sz="1800" b="1" i="1" dirty="0"/>
              <a:t> </a:t>
            </a:r>
            <a:r>
              <a:rPr lang="hr-HR" sz="1800" b="1" dirty="0" err="1"/>
              <a:t>cocochoco</a:t>
            </a:r>
            <a:r>
              <a:rPr lang="hr-HR" sz="1800" b="1" dirty="0"/>
              <a:t>, </a:t>
            </a:r>
            <a:r>
              <a:rPr lang="hr-HR" sz="1800" dirty="0"/>
              <a:t>ITD</a:t>
            </a:r>
            <a:r>
              <a:rPr lang="hr-HR" sz="1800" b="1" dirty="0"/>
              <a:t>.</a:t>
            </a:r>
            <a:r>
              <a:rPr lang="hr-HR" sz="1800" dirty="0"/>
              <a:t>). Možete se poslužiti informacijama s interneta ili dobivenih U salonima Od mentora, </a:t>
            </a:r>
            <a:r>
              <a:rPr lang="hr-HR" sz="1800" dirty="0" err="1"/>
              <a:t>DISTrIBUTERA</a:t>
            </a:r>
            <a:r>
              <a:rPr lang="hr-HR" sz="1800" dirty="0"/>
              <a:t> PROIZVODA ILI UPUTAMA O KORIŠTENJU PROIZVODA.</a:t>
            </a:r>
            <a:br>
              <a:rPr lang="hr-HR" sz="1800" dirty="0"/>
            </a:br>
            <a:br>
              <a:rPr lang="hr-HR" sz="1800" dirty="0"/>
            </a:br>
            <a:br>
              <a:rPr lang="hr-HR" sz="1800" dirty="0"/>
            </a:br>
            <a:r>
              <a:rPr lang="hr-HR" sz="1000" dirty="0"/>
              <a:t>SANDA TOMAŽIČ - VUKAS</a:t>
            </a:r>
            <a:br>
              <a:rPr lang="hr-HR" sz="1800" dirty="0"/>
            </a:br>
            <a:br>
              <a:rPr lang="hr-HR" sz="1800" dirty="0"/>
            </a:br>
            <a:r>
              <a:rPr lang="hr-HR" sz="1800" dirty="0"/>
              <a:t>                                                  </a:t>
            </a:r>
            <a:endParaRPr lang="hr-HR" sz="1300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AFE6182E-1B51-4ED3-9C0D-DF78FE1B51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1588" y="685800"/>
            <a:ext cx="4819650" cy="3614738"/>
          </a:xfrm>
        </p:spPr>
      </p:pic>
    </p:spTree>
    <p:extLst>
      <p:ext uri="{BB962C8B-B14F-4D97-AF65-F5344CB8AC3E}">
        <p14:creationId xmlns:p14="http://schemas.microsoft.com/office/powerpoint/2010/main" val="4006716588"/>
      </p:ext>
    </p:extLst>
  </p:cSld>
  <p:clrMapOvr>
    <a:masterClrMapping/>
  </p:clrMapOvr>
</p:sld>
</file>

<file path=ppt/theme/theme1.xml><?xml version="1.0" encoding="utf-8"?>
<a:theme xmlns:a="http://schemas.openxmlformats.org/drawingml/2006/main" name="Isječak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276</TotalTime>
  <Words>281</Words>
  <Application>Microsoft Office PowerPoint</Application>
  <PresentationFormat>Široki zaslon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Isječak</vt:lpstr>
      <vt:lpstr> Izravnavanje kose 3. Razred Tehnologija frizerstva     Sanda tomažič  - Vukas        </vt:lpstr>
      <vt:lpstr>Ciljevi:</vt:lpstr>
      <vt:lpstr>iZravnavanje kose</vt:lpstr>
      <vt:lpstr>IZRAVNAVANJE KOSE    SANDA TOMAŽIČ - vUKAS</vt:lpstr>
      <vt:lpstr>IZRAVNAVANJE KOSE</vt:lpstr>
      <vt:lpstr>Izravnavanje kosE          SANDA TOMAŽIČ - vUKAS</vt:lpstr>
      <vt:lpstr>TERMOFIKSIRANJE KOSE KERATINOM  SANDA TOMAŽIČ - VUKAS</vt:lpstr>
      <vt:lpstr>https://tinyurl.com/2t5fc64t   Termo fiksiranje kose keratinom (Brazilsko feniranje)  SANDA TOMAŽIČ - VUKAS</vt:lpstr>
      <vt:lpstr> https://tinyurl.com/2t5fc64t  ZADATAK: PRONAĐIte TOČAN REDOSLIJED SVIH POSTUPAKA PROVEDBe TERMOFIKSIRANJA KERATINOM, TJ. BRAZILSKOG RAVNANJA KOSE ( NPR. PREPARATOM CADIVEU BRAZILIAN BLOW OUT, cocochoco, ITD.). Možete se poslužiti informacijama s interneta ili dobivenih U salonima Od mentora, DISTrIBUTERA PROIZVODA ILI UPUTAMA O KORIŠTENJU PROIZVODA.   SANDA TOMAŽIČ - VUKAS                                                    </vt:lpstr>
      <vt:lpstr>                                                                                                Sanda Tomažič - vukas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IZRAVNAVANJE KOSE</dc:title>
  <dc:creator>sandatomaz@gmail.com</dc:creator>
  <cp:lastModifiedBy>Sanda Tomažič-Vukas</cp:lastModifiedBy>
  <cp:revision>100</cp:revision>
  <dcterms:created xsi:type="dcterms:W3CDTF">2021-01-25T18:33:05Z</dcterms:created>
  <dcterms:modified xsi:type="dcterms:W3CDTF">2022-06-25T07:24:05Z</dcterms:modified>
</cp:coreProperties>
</file>